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19"/>
  </p:notesMasterIdLst>
  <p:sldIdLst>
    <p:sldId id="256" r:id="rId2"/>
    <p:sldId id="264" r:id="rId3"/>
    <p:sldId id="260" r:id="rId4"/>
    <p:sldId id="265" r:id="rId5"/>
    <p:sldId id="261" r:id="rId6"/>
    <p:sldId id="266" r:id="rId7"/>
    <p:sldId id="268" r:id="rId8"/>
    <p:sldId id="277" r:id="rId9"/>
    <p:sldId id="269" r:id="rId10"/>
    <p:sldId id="262" r:id="rId11"/>
    <p:sldId id="263" r:id="rId12"/>
    <p:sldId id="270" r:id="rId13"/>
    <p:sldId id="272" r:id="rId14"/>
    <p:sldId id="273" r:id="rId15"/>
    <p:sldId id="274" r:id="rId16"/>
    <p:sldId id="276" r:id="rId17"/>
    <p:sldId id="25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D37D7-4AAE-4067-87C9-D4A75A4AC91C}" type="doc">
      <dgm:prSet loTypeId="urn:microsoft.com/office/officeart/2005/8/layout/lProcess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797B068-9983-4AFA-B339-DAB580D9FCC3}">
      <dgm:prSet phldrT="[Texte]" custT="1"/>
      <dgm:spPr>
        <a:gradFill rotWithShape="0">
          <a:gsLst>
            <a:gs pos="2000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</dgm:spPr>
      <dgm:t>
        <a:bodyPr/>
        <a:lstStyle/>
        <a:p>
          <a:r>
            <a:rPr lang="fr-FR" sz="3200" dirty="0" smtClean="0"/>
            <a:t>Foyer</a:t>
          </a:r>
          <a:endParaRPr lang="fr-FR" sz="3200" dirty="0"/>
        </a:p>
      </dgm:t>
    </dgm:pt>
    <dgm:pt modelId="{1F9CB5E0-1934-4767-815D-01E4ACC272FE}" type="parTrans" cxnId="{5DC00F1E-30DD-466E-B59F-3D73EE3B751F}">
      <dgm:prSet/>
      <dgm:spPr/>
      <dgm:t>
        <a:bodyPr/>
        <a:lstStyle/>
        <a:p>
          <a:endParaRPr lang="fr-FR"/>
        </a:p>
      </dgm:t>
    </dgm:pt>
    <dgm:pt modelId="{CA3AE0CF-0FDB-4163-9C6B-F87DC64E5CE8}" type="sibTrans" cxnId="{5DC00F1E-30DD-466E-B59F-3D73EE3B751F}">
      <dgm:prSet/>
      <dgm:spPr/>
      <dgm:t>
        <a:bodyPr/>
        <a:lstStyle/>
        <a:p>
          <a:endParaRPr lang="fr-FR"/>
        </a:p>
      </dgm:t>
    </dgm:pt>
    <dgm:pt modelId="{A763EF78-D892-4481-8AF6-1EB0C5D8B542}">
      <dgm:prSet phldrT="[Texte]"/>
      <dgm:spPr>
        <a:solidFill>
          <a:srgbClr val="0070C0"/>
        </a:solidFill>
      </dgm:spPr>
      <dgm:t>
        <a:bodyPr/>
        <a:lstStyle/>
        <a:p>
          <a:r>
            <a:rPr lang="fr-FR" dirty="0" smtClean="0"/>
            <a:t>Ambiance</a:t>
          </a:r>
          <a:endParaRPr lang="fr-FR" dirty="0"/>
        </a:p>
      </dgm:t>
    </dgm:pt>
    <dgm:pt modelId="{D0C37D7D-37BD-4DA5-B5B2-E66B95BF4368}" type="parTrans" cxnId="{8BCDEE53-2D07-4DDD-8470-829B80049026}">
      <dgm:prSet/>
      <dgm:spPr/>
      <dgm:t>
        <a:bodyPr/>
        <a:lstStyle/>
        <a:p>
          <a:endParaRPr lang="fr-FR"/>
        </a:p>
      </dgm:t>
    </dgm:pt>
    <dgm:pt modelId="{00FA67C9-0A73-4513-BE19-040172B6EDF8}" type="sibTrans" cxnId="{8BCDEE53-2D07-4DDD-8470-829B80049026}">
      <dgm:prSet/>
      <dgm:spPr/>
      <dgm:t>
        <a:bodyPr/>
        <a:lstStyle/>
        <a:p>
          <a:endParaRPr lang="fr-FR"/>
        </a:p>
      </dgm:t>
    </dgm:pt>
    <dgm:pt modelId="{7BE85DF2-3577-4DFF-8C1A-85169AD1B3B3}">
      <dgm:prSet/>
      <dgm:spPr>
        <a:solidFill>
          <a:srgbClr val="0070C0"/>
        </a:solidFill>
      </dgm:spPr>
      <dgm:t>
        <a:bodyPr/>
        <a:lstStyle/>
        <a:p>
          <a:r>
            <a:rPr lang="fr-FR" smtClean="0"/>
            <a:t>Ethique</a:t>
          </a:r>
          <a:endParaRPr lang="fr-FR" dirty="0"/>
        </a:p>
      </dgm:t>
    </dgm:pt>
    <dgm:pt modelId="{1C4F7E1F-0C58-45D1-A36F-2A32C594EF64}" type="parTrans" cxnId="{9D7EA880-E855-4FDD-8403-89D92A35409A}">
      <dgm:prSet/>
      <dgm:spPr/>
      <dgm:t>
        <a:bodyPr/>
        <a:lstStyle/>
        <a:p>
          <a:endParaRPr lang="fr-FR"/>
        </a:p>
      </dgm:t>
    </dgm:pt>
    <dgm:pt modelId="{03B055D9-B0C4-41EC-86BD-89FB51904BCC}" type="sibTrans" cxnId="{9D7EA880-E855-4FDD-8403-89D92A35409A}">
      <dgm:prSet/>
      <dgm:spPr/>
      <dgm:t>
        <a:bodyPr/>
        <a:lstStyle/>
        <a:p>
          <a:endParaRPr lang="fr-FR"/>
        </a:p>
      </dgm:t>
    </dgm:pt>
    <dgm:pt modelId="{AAD84E0B-4336-467A-8D1B-A0F8FCBA0AEC}">
      <dgm:prSet/>
      <dgm:spPr>
        <a:solidFill>
          <a:srgbClr val="0070C0"/>
        </a:solidFill>
      </dgm:spPr>
      <dgm:t>
        <a:bodyPr/>
        <a:lstStyle/>
        <a:p>
          <a:r>
            <a:rPr lang="fr-FR" dirty="0" smtClean="0"/>
            <a:t>Croyances</a:t>
          </a:r>
          <a:endParaRPr lang="fr-FR" dirty="0"/>
        </a:p>
      </dgm:t>
    </dgm:pt>
    <dgm:pt modelId="{4B667F31-26EC-4786-8947-B1A80D8D12AC}" type="parTrans" cxnId="{8364B120-B4D2-43D9-B9BF-C38B048767E5}">
      <dgm:prSet/>
      <dgm:spPr/>
      <dgm:t>
        <a:bodyPr/>
        <a:lstStyle/>
        <a:p>
          <a:endParaRPr lang="fr-FR"/>
        </a:p>
      </dgm:t>
    </dgm:pt>
    <dgm:pt modelId="{EAC7327A-B304-494E-B8B6-FE19C02D1DE9}" type="sibTrans" cxnId="{8364B120-B4D2-43D9-B9BF-C38B048767E5}">
      <dgm:prSet/>
      <dgm:spPr/>
      <dgm:t>
        <a:bodyPr/>
        <a:lstStyle/>
        <a:p>
          <a:endParaRPr lang="fr-FR"/>
        </a:p>
      </dgm:t>
    </dgm:pt>
    <dgm:pt modelId="{9F64B888-1E05-41F2-A22E-E12331A3830C}">
      <dgm:prSet phldrT="[Texte]" custT="1"/>
      <dgm:spPr/>
      <dgm:t>
        <a:bodyPr/>
        <a:lstStyle/>
        <a:p>
          <a:r>
            <a:rPr lang="fr-FR" sz="3200" dirty="0" smtClean="0"/>
            <a:t>Collectif</a:t>
          </a:r>
          <a:endParaRPr lang="fr-FR" sz="3200" dirty="0"/>
        </a:p>
      </dgm:t>
    </dgm:pt>
    <dgm:pt modelId="{9C01FB0C-4B29-46D6-8777-25713F9EFB2C}" type="parTrans" cxnId="{A3669C6A-AD13-49F5-A201-6304ECFE2DA1}">
      <dgm:prSet/>
      <dgm:spPr/>
      <dgm:t>
        <a:bodyPr/>
        <a:lstStyle/>
        <a:p>
          <a:endParaRPr lang="fr-FR"/>
        </a:p>
      </dgm:t>
    </dgm:pt>
    <dgm:pt modelId="{99073629-5FD7-4CEE-83D9-0DF091DF4D45}" type="sibTrans" cxnId="{A3669C6A-AD13-49F5-A201-6304ECFE2DA1}">
      <dgm:prSet/>
      <dgm:spPr/>
      <dgm:t>
        <a:bodyPr/>
        <a:lstStyle/>
        <a:p>
          <a:endParaRPr lang="fr-FR"/>
        </a:p>
      </dgm:t>
    </dgm:pt>
    <dgm:pt modelId="{A84601F7-0C9E-4E24-BBAB-AE989E595C85}">
      <dgm:prSet phldrT="[Texte]"/>
      <dgm:spPr/>
      <dgm:t>
        <a:bodyPr/>
        <a:lstStyle/>
        <a:p>
          <a:r>
            <a:rPr lang="fr-FR" dirty="0" smtClean="0"/>
            <a:t>Proximité</a:t>
          </a:r>
          <a:endParaRPr lang="fr-FR" dirty="0"/>
        </a:p>
      </dgm:t>
    </dgm:pt>
    <dgm:pt modelId="{8A384A7C-864A-444F-A72F-F3D66D0BE0A4}" type="parTrans" cxnId="{29D5E6CF-BCF1-43BE-AC26-A604A4DFB15C}">
      <dgm:prSet/>
      <dgm:spPr/>
      <dgm:t>
        <a:bodyPr/>
        <a:lstStyle/>
        <a:p>
          <a:endParaRPr lang="fr-FR"/>
        </a:p>
      </dgm:t>
    </dgm:pt>
    <dgm:pt modelId="{5F761DE1-B560-4B4E-BFA8-4C7B0F81A622}" type="sibTrans" cxnId="{29D5E6CF-BCF1-43BE-AC26-A604A4DFB15C}">
      <dgm:prSet/>
      <dgm:spPr/>
      <dgm:t>
        <a:bodyPr/>
        <a:lstStyle/>
        <a:p>
          <a:endParaRPr lang="fr-FR"/>
        </a:p>
      </dgm:t>
    </dgm:pt>
    <dgm:pt modelId="{DFB7E8A6-CBD6-436A-903C-F0759B0C8864}">
      <dgm:prSet phldrT="[Texte]"/>
      <dgm:spPr/>
      <dgm:t>
        <a:bodyPr/>
        <a:lstStyle/>
        <a:p>
          <a:r>
            <a:rPr lang="fr-FR" dirty="0" smtClean="0"/>
            <a:t>Symétrie</a:t>
          </a:r>
          <a:endParaRPr lang="fr-FR" dirty="0"/>
        </a:p>
      </dgm:t>
    </dgm:pt>
    <dgm:pt modelId="{561B7454-9B74-4F31-ABAE-C5EFC032A78A}" type="parTrans" cxnId="{B87595A5-0B5D-4383-B9CA-C77D53DC6F0B}">
      <dgm:prSet/>
      <dgm:spPr/>
      <dgm:t>
        <a:bodyPr/>
        <a:lstStyle/>
        <a:p>
          <a:endParaRPr lang="fr-FR"/>
        </a:p>
      </dgm:t>
    </dgm:pt>
    <dgm:pt modelId="{96667035-4CB6-49AE-94DB-73DBDF31F29D}" type="sibTrans" cxnId="{B87595A5-0B5D-4383-B9CA-C77D53DC6F0B}">
      <dgm:prSet/>
      <dgm:spPr/>
      <dgm:t>
        <a:bodyPr/>
        <a:lstStyle/>
        <a:p>
          <a:endParaRPr lang="fr-FR"/>
        </a:p>
      </dgm:t>
    </dgm:pt>
    <dgm:pt modelId="{CED961F5-2699-467C-85D0-2898AE5CE8B4}">
      <dgm:prSet phldrT="[Texte]"/>
      <dgm:spPr/>
      <dgm:t>
        <a:bodyPr/>
        <a:lstStyle/>
        <a:p>
          <a:r>
            <a:rPr lang="fr-FR" dirty="0" smtClean="0"/>
            <a:t>Communautaire</a:t>
          </a:r>
          <a:endParaRPr lang="fr-FR" dirty="0"/>
        </a:p>
      </dgm:t>
    </dgm:pt>
    <dgm:pt modelId="{7A6A5744-E1D9-4979-85AE-BE62097FE29F}" type="parTrans" cxnId="{7A6E73FF-A72C-4566-A936-6B64C6AAA7DD}">
      <dgm:prSet/>
      <dgm:spPr/>
      <dgm:t>
        <a:bodyPr/>
        <a:lstStyle/>
        <a:p>
          <a:endParaRPr lang="fr-FR"/>
        </a:p>
      </dgm:t>
    </dgm:pt>
    <dgm:pt modelId="{F59D46BC-A965-4903-A681-2A7AE3214BD0}" type="sibTrans" cxnId="{7A6E73FF-A72C-4566-A936-6B64C6AAA7DD}">
      <dgm:prSet/>
      <dgm:spPr/>
      <dgm:t>
        <a:bodyPr/>
        <a:lstStyle/>
        <a:p>
          <a:endParaRPr lang="fr-FR"/>
        </a:p>
      </dgm:t>
    </dgm:pt>
    <dgm:pt modelId="{D136D8DE-8C09-4E98-A339-1EB5ECBA5EF7}">
      <dgm:prSet phldrT="[Texte]"/>
      <dgm:spPr/>
      <dgm:t>
        <a:bodyPr/>
        <a:lstStyle/>
        <a:p>
          <a:r>
            <a:rPr lang="fr-FR" dirty="0" smtClean="0"/>
            <a:t>Complémentarité</a:t>
          </a:r>
          <a:endParaRPr lang="fr-FR" dirty="0"/>
        </a:p>
      </dgm:t>
    </dgm:pt>
    <dgm:pt modelId="{37A59E7E-0A17-42CA-89F3-E9FD630A85DB}" type="parTrans" cxnId="{D9A7C5C3-FACC-41E7-A486-834B1A1C29C4}">
      <dgm:prSet/>
      <dgm:spPr/>
      <dgm:t>
        <a:bodyPr/>
        <a:lstStyle/>
        <a:p>
          <a:endParaRPr lang="fr-FR"/>
        </a:p>
      </dgm:t>
    </dgm:pt>
    <dgm:pt modelId="{BFD48F75-9E21-493D-9703-76A015AAD509}" type="sibTrans" cxnId="{D9A7C5C3-FACC-41E7-A486-834B1A1C29C4}">
      <dgm:prSet/>
      <dgm:spPr/>
      <dgm:t>
        <a:bodyPr/>
        <a:lstStyle/>
        <a:p>
          <a:endParaRPr lang="fr-FR"/>
        </a:p>
      </dgm:t>
    </dgm:pt>
    <dgm:pt modelId="{BD300A1F-2B56-4E69-BA91-8D3EAA20BBB7}">
      <dgm:prSet phldrT="[Texte]"/>
      <dgm:spPr/>
      <dgm:t>
        <a:bodyPr/>
        <a:lstStyle/>
        <a:p>
          <a:r>
            <a:rPr lang="fr-FR" dirty="0" smtClean="0"/>
            <a:t>Individuel</a:t>
          </a:r>
          <a:endParaRPr lang="fr-FR" dirty="0"/>
        </a:p>
      </dgm:t>
    </dgm:pt>
    <dgm:pt modelId="{6FF2DD58-B4A7-49B6-8C1E-E42B0915093A}" type="parTrans" cxnId="{39217501-9C09-46E6-9D3A-571E026E49B2}">
      <dgm:prSet/>
      <dgm:spPr/>
      <dgm:t>
        <a:bodyPr/>
        <a:lstStyle/>
        <a:p>
          <a:endParaRPr lang="fr-FR"/>
        </a:p>
      </dgm:t>
    </dgm:pt>
    <dgm:pt modelId="{FE72911A-FD1F-4911-A1C0-8C829A57BE5D}" type="sibTrans" cxnId="{39217501-9C09-46E6-9D3A-571E026E49B2}">
      <dgm:prSet/>
      <dgm:spPr/>
      <dgm:t>
        <a:bodyPr/>
        <a:lstStyle/>
        <a:p>
          <a:endParaRPr lang="fr-FR"/>
        </a:p>
      </dgm:t>
    </dgm:pt>
    <dgm:pt modelId="{1859F0FF-0E96-4F4F-B30C-396CC6E733DD}">
      <dgm:prSet phldrT="[Texte]" custT="1"/>
      <dgm:spPr/>
      <dgm:t>
        <a:bodyPr/>
        <a:lstStyle/>
        <a:p>
          <a:r>
            <a:rPr lang="fr-FR" sz="3200" dirty="0" smtClean="0"/>
            <a:t>Individu</a:t>
          </a:r>
          <a:endParaRPr lang="fr-FR" sz="3200" dirty="0"/>
        </a:p>
      </dgm:t>
    </dgm:pt>
    <dgm:pt modelId="{09942C78-F3CC-4098-A64D-39319EA768C7}" type="sibTrans" cxnId="{FF1B4FC8-D22C-49CC-A804-125C21895F8C}">
      <dgm:prSet/>
      <dgm:spPr/>
      <dgm:t>
        <a:bodyPr/>
        <a:lstStyle/>
        <a:p>
          <a:endParaRPr lang="fr-FR"/>
        </a:p>
      </dgm:t>
    </dgm:pt>
    <dgm:pt modelId="{FE893B8D-CEFD-4966-B7EE-F3F42F25F185}" type="parTrans" cxnId="{FF1B4FC8-D22C-49CC-A804-125C21895F8C}">
      <dgm:prSet/>
      <dgm:spPr/>
      <dgm:t>
        <a:bodyPr/>
        <a:lstStyle/>
        <a:p>
          <a:endParaRPr lang="fr-FR"/>
        </a:p>
      </dgm:t>
    </dgm:pt>
    <dgm:pt modelId="{E2F32126-882F-4AC5-8101-76016FE0E8D2}">
      <dgm:prSet phldrT="[Texte]"/>
      <dgm:spPr/>
      <dgm:t>
        <a:bodyPr/>
        <a:lstStyle/>
        <a:p>
          <a:r>
            <a:rPr lang="fr-FR" dirty="0" smtClean="0"/>
            <a:t>Distance</a:t>
          </a:r>
          <a:endParaRPr lang="fr-FR" dirty="0"/>
        </a:p>
      </dgm:t>
    </dgm:pt>
    <dgm:pt modelId="{2721D33E-834B-4B85-820B-D94A44B99D93}" type="sibTrans" cxnId="{15319CB1-CB96-40D5-B236-FD5ECF732738}">
      <dgm:prSet/>
      <dgm:spPr/>
      <dgm:t>
        <a:bodyPr/>
        <a:lstStyle/>
        <a:p>
          <a:endParaRPr lang="fr-FR"/>
        </a:p>
      </dgm:t>
    </dgm:pt>
    <dgm:pt modelId="{0B3911DB-D2E0-4D49-954B-F1ADC8243DBD}" type="parTrans" cxnId="{15319CB1-CB96-40D5-B236-FD5ECF732738}">
      <dgm:prSet/>
      <dgm:spPr/>
      <dgm:t>
        <a:bodyPr/>
        <a:lstStyle/>
        <a:p>
          <a:endParaRPr lang="fr-FR"/>
        </a:p>
      </dgm:t>
    </dgm:pt>
    <dgm:pt modelId="{461D7820-067E-45A9-BC5D-3E330DA60538}" type="pres">
      <dgm:prSet presAssocID="{C04D37D7-4AAE-4067-87C9-D4A75A4AC91C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9BF76EA-0100-407B-888F-8800A00122E7}" type="pres">
      <dgm:prSet presAssocID="{9797B068-9983-4AFA-B339-DAB580D9FCC3}" presName="compNode" presStyleCnt="0"/>
      <dgm:spPr/>
    </dgm:pt>
    <dgm:pt modelId="{DAC7C81E-6ADA-4DFB-868A-32508BF356A5}" type="pres">
      <dgm:prSet presAssocID="{9797B068-9983-4AFA-B339-DAB580D9FCC3}" presName="aNode" presStyleLbl="bgShp" presStyleIdx="0" presStyleCnt="3" custLinFactNeighborX="-38" custLinFactNeighborY="-3101"/>
      <dgm:spPr/>
      <dgm:t>
        <a:bodyPr/>
        <a:lstStyle/>
        <a:p>
          <a:endParaRPr lang="fr-FR"/>
        </a:p>
      </dgm:t>
    </dgm:pt>
    <dgm:pt modelId="{AEBE92A3-8898-4AC5-86C1-40E21F70DA70}" type="pres">
      <dgm:prSet presAssocID="{9797B068-9983-4AFA-B339-DAB580D9FCC3}" presName="textNode" presStyleLbl="bgShp" presStyleIdx="0" presStyleCnt="3"/>
      <dgm:spPr/>
      <dgm:t>
        <a:bodyPr/>
        <a:lstStyle/>
        <a:p>
          <a:endParaRPr lang="fr-FR"/>
        </a:p>
      </dgm:t>
    </dgm:pt>
    <dgm:pt modelId="{6D0DCE54-ADD7-4B81-A66F-F267619AF4BF}" type="pres">
      <dgm:prSet presAssocID="{9797B068-9983-4AFA-B339-DAB580D9FCC3}" presName="compChildNode" presStyleCnt="0"/>
      <dgm:spPr/>
    </dgm:pt>
    <dgm:pt modelId="{2D0F8D08-D72A-4777-8105-D0184EDB670C}" type="pres">
      <dgm:prSet presAssocID="{9797B068-9983-4AFA-B339-DAB580D9FCC3}" presName="theInnerList" presStyleCnt="0"/>
      <dgm:spPr/>
    </dgm:pt>
    <dgm:pt modelId="{FFEA69E6-7DA5-4D21-9068-14D4B9D1EDC9}" type="pres">
      <dgm:prSet presAssocID="{A763EF78-D892-4481-8AF6-1EB0C5D8B542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F293FB-7BFD-4699-9E7C-CDEE39FE9048}" type="pres">
      <dgm:prSet presAssocID="{A763EF78-D892-4481-8AF6-1EB0C5D8B542}" presName="aSpace2" presStyleCnt="0"/>
      <dgm:spPr/>
    </dgm:pt>
    <dgm:pt modelId="{C7EB227A-E7A3-4840-8E07-4B9D5A76031B}" type="pres">
      <dgm:prSet presAssocID="{7BE85DF2-3577-4DFF-8C1A-85169AD1B3B3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E52E8C-56E4-4BAE-90EA-7C9BA551E077}" type="pres">
      <dgm:prSet presAssocID="{7BE85DF2-3577-4DFF-8C1A-85169AD1B3B3}" presName="aSpace2" presStyleCnt="0"/>
      <dgm:spPr/>
    </dgm:pt>
    <dgm:pt modelId="{04A9A043-8E2C-4116-8D14-B9440A3BFBC4}" type="pres">
      <dgm:prSet presAssocID="{AAD84E0B-4336-467A-8D1B-A0F8FCBA0AEC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CBA428-725B-448F-A268-1F2315661F1B}" type="pres">
      <dgm:prSet presAssocID="{9797B068-9983-4AFA-B339-DAB580D9FCC3}" presName="aSpace" presStyleCnt="0"/>
      <dgm:spPr/>
    </dgm:pt>
    <dgm:pt modelId="{AD831A50-01D6-4F99-85A2-F88EBD3C0D38}" type="pres">
      <dgm:prSet presAssocID="{9F64B888-1E05-41F2-A22E-E12331A3830C}" presName="compNode" presStyleCnt="0"/>
      <dgm:spPr/>
    </dgm:pt>
    <dgm:pt modelId="{1E8CC2A8-33DB-485D-921E-12213B241962}" type="pres">
      <dgm:prSet presAssocID="{9F64B888-1E05-41F2-A22E-E12331A3830C}" presName="aNode" presStyleLbl="bgShp" presStyleIdx="1" presStyleCnt="3" custLinFactNeighborX="3045" custLinFactNeighborY="661"/>
      <dgm:spPr/>
      <dgm:t>
        <a:bodyPr/>
        <a:lstStyle/>
        <a:p>
          <a:endParaRPr lang="fr-FR"/>
        </a:p>
      </dgm:t>
    </dgm:pt>
    <dgm:pt modelId="{57F9E16E-C3EB-46DA-94E0-D5D6A7303E96}" type="pres">
      <dgm:prSet presAssocID="{9F64B888-1E05-41F2-A22E-E12331A3830C}" presName="textNode" presStyleLbl="bgShp" presStyleIdx="1" presStyleCnt="3"/>
      <dgm:spPr/>
      <dgm:t>
        <a:bodyPr/>
        <a:lstStyle/>
        <a:p>
          <a:endParaRPr lang="fr-FR"/>
        </a:p>
      </dgm:t>
    </dgm:pt>
    <dgm:pt modelId="{A1F59C15-2724-4E37-B61A-34C06C13556A}" type="pres">
      <dgm:prSet presAssocID="{9F64B888-1E05-41F2-A22E-E12331A3830C}" presName="compChildNode" presStyleCnt="0"/>
      <dgm:spPr/>
    </dgm:pt>
    <dgm:pt modelId="{509202AB-17C0-4A32-A935-46B6274C7969}" type="pres">
      <dgm:prSet presAssocID="{9F64B888-1E05-41F2-A22E-E12331A3830C}" presName="theInnerList" presStyleCnt="0"/>
      <dgm:spPr/>
    </dgm:pt>
    <dgm:pt modelId="{314E3710-40D6-40B3-A5E5-B67B751ADB08}" type="pres">
      <dgm:prSet presAssocID="{A84601F7-0C9E-4E24-BBAB-AE989E595C85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C6845B-A0CF-436A-9EBB-1F97EC08D46B}" type="pres">
      <dgm:prSet presAssocID="{A84601F7-0C9E-4E24-BBAB-AE989E595C85}" presName="aSpace2" presStyleCnt="0"/>
      <dgm:spPr/>
    </dgm:pt>
    <dgm:pt modelId="{97720D37-2651-4143-B541-E14EE5E928F5}" type="pres">
      <dgm:prSet presAssocID="{DFB7E8A6-CBD6-436A-903C-F0759B0C8864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705A1A9-010E-4563-BF3D-1DB89529AC1A}" type="pres">
      <dgm:prSet presAssocID="{DFB7E8A6-CBD6-436A-903C-F0759B0C8864}" presName="aSpace2" presStyleCnt="0"/>
      <dgm:spPr/>
    </dgm:pt>
    <dgm:pt modelId="{806B4CC3-FB3E-4C9A-9873-3BD500CC1AB4}" type="pres">
      <dgm:prSet presAssocID="{CED961F5-2699-467C-85D0-2898AE5CE8B4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1FBCB1-5685-4B59-AB88-38920FAD1F67}" type="pres">
      <dgm:prSet presAssocID="{9F64B888-1E05-41F2-A22E-E12331A3830C}" presName="aSpace" presStyleCnt="0"/>
      <dgm:spPr/>
    </dgm:pt>
    <dgm:pt modelId="{A3BD879A-3EC1-4C5E-B333-5E03D0D93DBA}" type="pres">
      <dgm:prSet presAssocID="{1859F0FF-0E96-4F4F-B30C-396CC6E733DD}" presName="compNode" presStyleCnt="0"/>
      <dgm:spPr/>
    </dgm:pt>
    <dgm:pt modelId="{D5EF0A78-94A7-40E1-9555-5738E6E72341}" type="pres">
      <dgm:prSet presAssocID="{1859F0FF-0E96-4F4F-B30C-396CC6E733DD}" presName="aNode" presStyleLbl="bgShp" presStyleIdx="2" presStyleCnt="3" custLinFactNeighborX="-8376" custLinFactNeighborY="970"/>
      <dgm:spPr/>
      <dgm:t>
        <a:bodyPr/>
        <a:lstStyle/>
        <a:p>
          <a:endParaRPr lang="fr-FR"/>
        </a:p>
      </dgm:t>
    </dgm:pt>
    <dgm:pt modelId="{4F6688A9-D490-4C74-B90A-46BDB48CC47D}" type="pres">
      <dgm:prSet presAssocID="{1859F0FF-0E96-4F4F-B30C-396CC6E733DD}" presName="textNode" presStyleLbl="bgShp" presStyleIdx="2" presStyleCnt="3"/>
      <dgm:spPr/>
      <dgm:t>
        <a:bodyPr/>
        <a:lstStyle/>
        <a:p>
          <a:endParaRPr lang="fr-FR"/>
        </a:p>
      </dgm:t>
    </dgm:pt>
    <dgm:pt modelId="{706FC26E-BF76-498D-8281-D7D6D6840FD2}" type="pres">
      <dgm:prSet presAssocID="{1859F0FF-0E96-4F4F-B30C-396CC6E733DD}" presName="compChildNode" presStyleCnt="0"/>
      <dgm:spPr/>
    </dgm:pt>
    <dgm:pt modelId="{FAEDE6C2-10AC-4AF7-9890-F3F482137F35}" type="pres">
      <dgm:prSet presAssocID="{1859F0FF-0E96-4F4F-B30C-396CC6E733DD}" presName="theInnerList" presStyleCnt="0"/>
      <dgm:spPr/>
    </dgm:pt>
    <dgm:pt modelId="{F89711A5-02E2-4601-B384-FEC3490D2D26}" type="pres">
      <dgm:prSet presAssocID="{E2F32126-882F-4AC5-8101-76016FE0E8D2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BB8ACF-99F4-43CC-A970-C46E32EB00F0}" type="pres">
      <dgm:prSet presAssocID="{E2F32126-882F-4AC5-8101-76016FE0E8D2}" presName="aSpace2" presStyleCnt="0"/>
      <dgm:spPr/>
    </dgm:pt>
    <dgm:pt modelId="{98BE8104-4100-4499-BECD-6AE70CD34074}" type="pres">
      <dgm:prSet presAssocID="{D136D8DE-8C09-4E98-A339-1EB5ECBA5EF7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1F81DE-2D13-496B-ACA9-4DE2247E58B1}" type="pres">
      <dgm:prSet presAssocID="{D136D8DE-8C09-4E98-A339-1EB5ECBA5EF7}" presName="aSpace2" presStyleCnt="0"/>
      <dgm:spPr/>
    </dgm:pt>
    <dgm:pt modelId="{1873F0BF-341C-44E6-866B-6AD48EE2CA65}" type="pres">
      <dgm:prSet presAssocID="{BD300A1F-2B56-4E69-BA91-8D3EAA20BBB7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21B0D1-B095-4C8D-AF97-08B1F1EA3FCC}" type="presOf" srcId="{C04D37D7-4AAE-4067-87C9-D4A75A4AC91C}" destId="{461D7820-067E-45A9-BC5D-3E330DA60538}" srcOrd="0" destOrd="0" presId="urn:microsoft.com/office/officeart/2005/8/layout/lProcess2"/>
    <dgm:cxn modelId="{FF1B4FC8-D22C-49CC-A804-125C21895F8C}" srcId="{C04D37D7-4AAE-4067-87C9-D4A75A4AC91C}" destId="{1859F0FF-0E96-4F4F-B30C-396CC6E733DD}" srcOrd="2" destOrd="0" parTransId="{FE893B8D-CEFD-4966-B7EE-F3F42F25F185}" sibTransId="{09942C78-F3CC-4098-A64D-39319EA768C7}"/>
    <dgm:cxn modelId="{675FC52E-8C87-441D-A29C-D7A82AEF2A39}" type="presOf" srcId="{CED961F5-2699-467C-85D0-2898AE5CE8B4}" destId="{806B4CC3-FB3E-4C9A-9873-3BD500CC1AB4}" srcOrd="0" destOrd="0" presId="urn:microsoft.com/office/officeart/2005/8/layout/lProcess2"/>
    <dgm:cxn modelId="{9D7EA880-E855-4FDD-8403-89D92A35409A}" srcId="{9797B068-9983-4AFA-B339-DAB580D9FCC3}" destId="{7BE85DF2-3577-4DFF-8C1A-85169AD1B3B3}" srcOrd="1" destOrd="0" parTransId="{1C4F7E1F-0C58-45D1-A36F-2A32C594EF64}" sibTransId="{03B055D9-B0C4-41EC-86BD-89FB51904BCC}"/>
    <dgm:cxn modelId="{15319CB1-CB96-40D5-B236-FD5ECF732738}" srcId="{1859F0FF-0E96-4F4F-B30C-396CC6E733DD}" destId="{E2F32126-882F-4AC5-8101-76016FE0E8D2}" srcOrd="0" destOrd="0" parTransId="{0B3911DB-D2E0-4D49-954B-F1ADC8243DBD}" sibTransId="{2721D33E-834B-4B85-820B-D94A44B99D93}"/>
    <dgm:cxn modelId="{AB7A584F-7C9D-4588-878D-D6F0BC63481D}" type="presOf" srcId="{1859F0FF-0E96-4F4F-B30C-396CC6E733DD}" destId="{D5EF0A78-94A7-40E1-9555-5738E6E72341}" srcOrd="0" destOrd="0" presId="urn:microsoft.com/office/officeart/2005/8/layout/lProcess2"/>
    <dgm:cxn modelId="{9CB5BFF9-19F2-4484-8063-481DBE24FE52}" type="presOf" srcId="{9797B068-9983-4AFA-B339-DAB580D9FCC3}" destId="{AEBE92A3-8898-4AC5-86C1-40E21F70DA70}" srcOrd="1" destOrd="0" presId="urn:microsoft.com/office/officeart/2005/8/layout/lProcess2"/>
    <dgm:cxn modelId="{92D38075-F25D-41DA-93C9-387901F0D75E}" type="presOf" srcId="{DFB7E8A6-CBD6-436A-903C-F0759B0C8864}" destId="{97720D37-2651-4143-B541-E14EE5E928F5}" srcOrd="0" destOrd="0" presId="urn:microsoft.com/office/officeart/2005/8/layout/lProcess2"/>
    <dgm:cxn modelId="{D9A7C5C3-FACC-41E7-A486-834B1A1C29C4}" srcId="{1859F0FF-0E96-4F4F-B30C-396CC6E733DD}" destId="{D136D8DE-8C09-4E98-A339-1EB5ECBA5EF7}" srcOrd="1" destOrd="0" parTransId="{37A59E7E-0A17-42CA-89F3-E9FD630A85DB}" sibTransId="{BFD48F75-9E21-493D-9703-76A015AAD509}"/>
    <dgm:cxn modelId="{3AA6AF4B-1CEF-481D-90AA-37B5B8224AD5}" type="presOf" srcId="{9797B068-9983-4AFA-B339-DAB580D9FCC3}" destId="{DAC7C81E-6ADA-4DFB-868A-32508BF356A5}" srcOrd="0" destOrd="0" presId="urn:microsoft.com/office/officeart/2005/8/layout/lProcess2"/>
    <dgm:cxn modelId="{A3669C6A-AD13-49F5-A201-6304ECFE2DA1}" srcId="{C04D37D7-4AAE-4067-87C9-D4A75A4AC91C}" destId="{9F64B888-1E05-41F2-A22E-E12331A3830C}" srcOrd="1" destOrd="0" parTransId="{9C01FB0C-4B29-46D6-8777-25713F9EFB2C}" sibTransId="{99073629-5FD7-4CEE-83D9-0DF091DF4D45}"/>
    <dgm:cxn modelId="{CFBDF928-5810-4534-8F51-83CC7FBC81E0}" type="presOf" srcId="{E2F32126-882F-4AC5-8101-76016FE0E8D2}" destId="{F89711A5-02E2-4601-B384-FEC3490D2D26}" srcOrd="0" destOrd="0" presId="urn:microsoft.com/office/officeart/2005/8/layout/lProcess2"/>
    <dgm:cxn modelId="{8BCDEE53-2D07-4DDD-8470-829B80049026}" srcId="{9797B068-9983-4AFA-B339-DAB580D9FCC3}" destId="{A763EF78-D892-4481-8AF6-1EB0C5D8B542}" srcOrd="0" destOrd="0" parTransId="{D0C37D7D-37BD-4DA5-B5B2-E66B95BF4368}" sibTransId="{00FA67C9-0A73-4513-BE19-040172B6EDF8}"/>
    <dgm:cxn modelId="{7A6E73FF-A72C-4566-A936-6B64C6AAA7DD}" srcId="{9F64B888-1E05-41F2-A22E-E12331A3830C}" destId="{CED961F5-2699-467C-85D0-2898AE5CE8B4}" srcOrd="2" destOrd="0" parTransId="{7A6A5744-E1D9-4979-85AE-BE62097FE29F}" sibTransId="{F59D46BC-A965-4903-A681-2A7AE3214BD0}"/>
    <dgm:cxn modelId="{CD4C8797-A5D7-400E-9317-DEA00E53D674}" type="presOf" srcId="{A84601F7-0C9E-4E24-BBAB-AE989E595C85}" destId="{314E3710-40D6-40B3-A5E5-B67B751ADB08}" srcOrd="0" destOrd="0" presId="urn:microsoft.com/office/officeart/2005/8/layout/lProcess2"/>
    <dgm:cxn modelId="{FF2E7683-6E4B-40FB-ADB7-D5562C7A2C05}" type="presOf" srcId="{BD300A1F-2B56-4E69-BA91-8D3EAA20BBB7}" destId="{1873F0BF-341C-44E6-866B-6AD48EE2CA65}" srcOrd="0" destOrd="0" presId="urn:microsoft.com/office/officeart/2005/8/layout/lProcess2"/>
    <dgm:cxn modelId="{668E347D-B07A-4382-8FFA-DE457D11D16E}" type="presOf" srcId="{AAD84E0B-4336-467A-8D1B-A0F8FCBA0AEC}" destId="{04A9A043-8E2C-4116-8D14-B9440A3BFBC4}" srcOrd="0" destOrd="0" presId="urn:microsoft.com/office/officeart/2005/8/layout/lProcess2"/>
    <dgm:cxn modelId="{3EAD44F5-A2AC-429D-B33B-65381B550108}" type="presOf" srcId="{9F64B888-1E05-41F2-A22E-E12331A3830C}" destId="{57F9E16E-C3EB-46DA-94E0-D5D6A7303E96}" srcOrd="1" destOrd="0" presId="urn:microsoft.com/office/officeart/2005/8/layout/lProcess2"/>
    <dgm:cxn modelId="{5DC00F1E-30DD-466E-B59F-3D73EE3B751F}" srcId="{C04D37D7-4AAE-4067-87C9-D4A75A4AC91C}" destId="{9797B068-9983-4AFA-B339-DAB580D9FCC3}" srcOrd="0" destOrd="0" parTransId="{1F9CB5E0-1934-4767-815D-01E4ACC272FE}" sibTransId="{CA3AE0CF-0FDB-4163-9C6B-F87DC64E5CE8}"/>
    <dgm:cxn modelId="{46FADBEB-8F69-4354-9631-23CA745E963F}" type="presOf" srcId="{9F64B888-1E05-41F2-A22E-E12331A3830C}" destId="{1E8CC2A8-33DB-485D-921E-12213B241962}" srcOrd="0" destOrd="0" presId="urn:microsoft.com/office/officeart/2005/8/layout/lProcess2"/>
    <dgm:cxn modelId="{29D5E6CF-BCF1-43BE-AC26-A604A4DFB15C}" srcId="{9F64B888-1E05-41F2-A22E-E12331A3830C}" destId="{A84601F7-0C9E-4E24-BBAB-AE989E595C85}" srcOrd="0" destOrd="0" parTransId="{8A384A7C-864A-444F-A72F-F3D66D0BE0A4}" sibTransId="{5F761DE1-B560-4B4E-BFA8-4C7B0F81A622}"/>
    <dgm:cxn modelId="{CF1B0715-0786-4E2A-98B8-968758D6F188}" type="presOf" srcId="{D136D8DE-8C09-4E98-A339-1EB5ECBA5EF7}" destId="{98BE8104-4100-4499-BECD-6AE70CD34074}" srcOrd="0" destOrd="0" presId="urn:microsoft.com/office/officeart/2005/8/layout/lProcess2"/>
    <dgm:cxn modelId="{979A7D56-D0FE-4C45-8FC9-61FA94EE89CE}" type="presOf" srcId="{1859F0FF-0E96-4F4F-B30C-396CC6E733DD}" destId="{4F6688A9-D490-4C74-B90A-46BDB48CC47D}" srcOrd="1" destOrd="0" presId="urn:microsoft.com/office/officeart/2005/8/layout/lProcess2"/>
    <dgm:cxn modelId="{B87595A5-0B5D-4383-B9CA-C77D53DC6F0B}" srcId="{9F64B888-1E05-41F2-A22E-E12331A3830C}" destId="{DFB7E8A6-CBD6-436A-903C-F0759B0C8864}" srcOrd="1" destOrd="0" parTransId="{561B7454-9B74-4F31-ABAE-C5EFC032A78A}" sibTransId="{96667035-4CB6-49AE-94DB-73DBDF31F29D}"/>
    <dgm:cxn modelId="{39217501-9C09-46E6-9D3A-571E026E49B2}" srcId="{1859F0FF-0E96-4F4F-B30C-396CC6E733DD}" destId="{BD300A1F-2B56-4E69-BA91-8D3EAA20BBB7}" srcOrd="2" destOrd="0" parTransId="{6FF2DD58-B4A7-49B6-8C1E-E42B0915093A}" sibTransId="{FE72911A-FD1F-4911-A1C0-8C829A57BE5D}"/>
    <dgm:cxn modelId="{6796C095-66FE-4411-936F-E98F653347BE}" type="presOf" srcId="{7BE85DF2-3577-4DFF-8C1A-85169AD1B3B3}" destId="{C7EB227A-E7A3-4840-8E07-4B9D5A76031B}" srcOrd="0" destOrd="0" presId="urn:microsoft.com/office/officeart/2005/8/layout/lProcess2"/>
    <dgm:cxn modelId="{8364B120-B4D2-43D9-B9BF-C38B048767E5}" srcId="{9797B068-9983-4AFA-B339-DAB580D9FCC3}" destId="{AAD84E0B-4336-467A-8D1B-A0F8FCBA0AEC}" srcOrd="2" destOrd="0" parTransId="{4B667F31-26EC-4786-8947-B1A80D8D12AC}" sibTransId="{EAC7327A-B304-494E-B8B6-FE19C02D1DE9}"/>
    <dgm:cxn modelId="{9BC0E029-D875-4D9D-AF77-09D384172F7E}" type="presOf" srcId="{A763EF78-D892-4481-8AF6-1EB0C5D8B542}" destId="{FFEA69E6-7DA5-4D21-9068-14D4B9D1EDC9}" srcOrd="0" destOrd="0" presId="urn:microsoft.com/office/officeart/2005/8/layout/lProcess2"/>
    <dgm:cxn modelId="{D01F9A88-F091-4925-ADD3-EFFEF9D2CCEE}" type="presParOf" srcId="{461D7820-067E-45A9-BC5D-3E330DA60538}" destId="{49BF76EA-0100-407B-888F-8800A00122E7}" srcOrd="0" destOrd="0" presId="urn:microsoft.com/office/officeart/2005/8/layout/lProcess2"/>
    <dgm:cxn modelId="{AF513063-4E52-4276-BFF6-0D64A8B60F84}" type="presParOf" srcId="{49BF76EA-0100-407B-888F-8800A00122E7}" destId="{DAC7C81E-6ADA-4DFB-868A-32508BF356A5}" srcOrd="0" destOrd="0" presId="urn:microsoft.com/office/officeart/2005/8/layout/lProcess2"/>
    <dgm:cxn modelId="{F84351D7-4401-4720-8C06-B64003ED8114}" type="presParOf" srcId="{49BF76EA-0100-407B-888F-8800A00122E7}" destId="{AEBE92A3-8898-4AC5-86C1-40E21F70DA70}" srcOrd="1" destOrd="0" presId="urn:microsoft.com/office/officeart/2005/8/layout/lProcess2"/>
    <dgm:cxn modelId="{56C3DD4C-25F8-48AC-9AC2-47BCD7D715BE}" type="presParOf" srcId="{49BF76EA-0100-407B-888F-8800A00122E7}" destId="{6D0DCE54-ADD7-4B81-A66F-F267619AF4BF}" srcOrd="2" destOrd="0" presId="urn:microsoft.com/office/officeart/2005/8/layout/lProcess2"/>
    <dgm:cxn modelId="{9F1BB895-E0E2-4CE7-901D-E43D45EE12AF}" type="presParOf" srcId="{6D0DCE54-ADD7-4B81-A66F-F267619AF4BF}" destId="{2D0F8D08-D72A-4777-8105-D0184EDB670C}" srcOrd="0" destOrd="0" presId="urn:microsoft.com/office/officeart/2005/8/layout/lProcess2"/>
    <dgm:cxn modelId="{2DEFB75F-2C8C-41D1-BEA5-F5AA9F382285}" type="presParOf" srcId="{2D0F8D08-D72A-4777-8105-D0184EDB670C}" destId="{FFEA69E6-7DA5-4D21-9068-14D4B9D1EDC9}" srcOrd="0" destOrd="0" presId="urn:microsoft.com/office/officeart/2005/8/layout/lProcess2"/>
    <dgm:cxn modelId="{D8A4F31E-C802-4DA1-AC94-C83B8BA9B89A}" type="presParOf" srcId="{2D0F8D08-D72A-4777-8105-D0184EDB670C}" destId="{EEF293FB-7BFD-4699-9E7C-CDEE39FE9048}" srcOrd="1" destOrd="0" presId="urn:microsoft.com/office/officeart/2005/8/layout/lProcess2"/>
    <dgm:cxn modelId="{81BBD902-5AC9-4152-B127-5B5DBBECB570}" type="presParOf" srcId="{2D0F8D08-D72A-4777-8105-D0184EDB670C}" destId="{C7EB227A-E7A3-4840-8E07-4B9D5A76031B}" srcOrd="2" destOrd="0" presId="urn:microsoft.com/office/officeart/2005/8/layout/lProcess2"/>
    <dgm:cxn modelId="{D0B0270E-6F43-4A0E-A6C4-28A161D9A83D}" type="presParOf" srcId="{2D0F8D08-D72A-4777-8105-D0184EDB670C}" destId="{A7E52E8C-56E4-4BAE-90EA-7C9BA551E077}" srcOrd="3" destOrd="0" presId="urn:microsoft.com/office/officeart/2005/8/layout/lProcess2"/>
    <dgm:cxn modelId="{C10EB830-6AF0-4708-9789-D78E7FF3B6E8}" type="presParOf" srcId="{2D0F8D08-D72A-4777-8105-D0184EDB670C}" destId="{04A9A043-8E2C-4116-8D14-B9440A3BFBC4}" srcOrd="4" destOrd="0" presId="urn:microsoft.com/office/officeart/2005/8/layout/lProcess2"/>
    <dgm:cxn modelId="{F8CE6024-87BE-4319-8794-85F733610828}" type="presParOf" srcId="{461D7820-067E-45A9-BC5D-3E330DA60538}" destId="{6CCBA428-725B-448F-A268-1F2315661F1B}" srcOrd="1" destOrd="0" presId="urn:microsoft.com/office/officeart/2005/8/layout/lProcess2"/>
    <dgm:cxn modelId="{0C787B2E-339D-4B94-9BD0-2D5271988720}" type="presParOf" srcId="{461D7820-067E-45A9-BC5D-3E330DA60538}" destId="{AD831A50-01D6-4F99-85A2-F88EBD3C0D38}" srcOrd="2" destOrd="0" presId="urn:microsoft.com/office/officeart/2005/8/layout/lProcess2"/>
    <dgm:cxn modelId="{598397F0-11D1-4800-929E-4A3A23323023}" type="presParOf" srcId="{AD831A50-01D6-4F99-85A2-F88EBD3C0D38}" destId="{1E8CC2A8-33DB-485D-921E-12213B241962}" srcOrd="0" destOrd="0" presId="urn:microsoft.com/office/officeart/2005/8/layout/lProcess2"/>
    <dgm:cxn modelId="{914843CE-9131-4CDC-8D33-49EFF7B0A315}" type="presParOf" srcId="{AD831A50-01D6-4F99-85A2-F88EBD3C0D38}" destId="{57F9E16E-C3EB-46DA-94E0-D5D6A7303E96}" srcOrd="1" destOrd="0" presId="urn:microsoft.com/office/officeart/2005/8/layout/lProcess2"/>
    <dgm:cxn modelId="{05191285-B009-426C-A3E5-FB6FCE290FD5}" type="presParOf" srcId="{AD831A50-01D6-4F99-85A2-F88EBD3C0D38}" destId="{A1F59C15-2724-4E37-B61A-34C06C13556A}" srcOrd="2" destOrd="0" presId="urn:microsoft.com/office/officeart/2005/8/layout/lProcess2"/>
    <dgm:cxn modelId="{755AB289-41FD-431B-9A32-F928CCB5B297}" type="presParOf" srcId="{A1F59C15-2724-4E37-B61A-34C06C13556A}" destId="{509202AB-17C0-4A32-A935-46B6274C7969}" srcOrd="0" destOrd="0" presId="urn:microsoft.com/office/officeart/2005/8/layout/lProcess2"/>
    <dgm:cxn modelId="{3D2A7D6F-223B-4CBB-9094-95654F67042A}" type="presParOf" srcId="{509202AB-17C0-4A32-A935-46B6274C7969}" destId="{314E3710-40D6-40B3-A5E5-B67B751ADB08}" srcOrd="0" destOrd="0" presId="urn:microsoft.com/office/officeart/2005/8/layout/lProcess2"/>
    <dgm:cxn modelId="{3141686A-E1E8-4844-9E7C-9B8EA2241580}" type="presParOf" srcId="{509202AB-17C0-4A32-A935-46B6274C7969}" destId="{BCC6845B-A0CF-436A-9EBB-1F97EC08D46B}" srcOrd="1" destOrd="0" presId="urn:microsoft.com/office/officeart/2005/8/layout/lProcess2"/>
    <dgm:cxn modelId="{B44140A1-C680-4684-90D8-39AB79F0D272}" type="presParOf" srcId="{509202AB-17C0-4A32-A935-46B6274C7969}" destId="{97720D37-2651-4143-B541-E14EE5E928F5}" srcOrd="2" destOrd="0" presId="urn:microsoft.com/office/officeart/2005/8/layout/lProcess2"/>
    <dgm:cxn modelId="{206AB833-520C-4688-8E0A-DA1634D41368}" type="presParOf" srcId="{509202AB-17C0-4A32-A935-46B6274C7969}" destId="{D705A1A9-010E-4563-BF3D-1DB89529AC1A}" srcOrd="3" destOrd="0" presId="urn:microsoft.com/office/officeart/2005/8/layout/lProcess2"/>
    <dgm:cxn modelId="{5A7956C9-5A05-469A-A181-C648852B8334}" type="presParOf" srcId="{509202AB-17C0-4A32-A935-46B6274C7969}" destId="{806B4CC3-FB3E-4C9A-9873-3BD500CC1AB4}" srcOrd="4" destOrd="0" presId="urn:microsoft.com/office/officeart/2005/8/layout/lProcess2"/>
    <dgm:cxn modelId="{189EE975-CFB4-4575-85F2-AC982B62AF5B}" type="presParOf" srcId="{461D7820-067E-45A9-BC5D-3E330DA60538}" destId="{721FBCB1-5685-4B59-AB88-38920FAD1F67}" srcOrd="3" destOrd="0" presId="urn:microsoft.com/office/officeart/2005/8/layout/lProcess2"/>
    <dgm:cxn modelId="{7CEEA6F8-02D8-40EF-BECF-6FEEE2DCE669}" type="presParOf" srcId="{461D7820-067E-45A9-BC5D-3E330DA60538}" destId="{A3BD879A-3EC1-4C5E-B333-5E03D0D93DBA}" srcOrd="4" destOrd="0" presId="urn:microsoft.com/office/officeart/2005/8/layout/lProcess2"/>
    <dgm:cxn modelId="{6D11C535-F994-4071-B7E6-70DBB9190B96}" type="presParOf" srcId="{A3BD879A-3EC1-4C5E-B333-5E03D0D93DBA}" destId="{D5EF0A78-94A7-40E1-9555-5738E6E72341}" srcOrd="0" destOrd="0" presId="urn:microsoft.com/office/officeart/2005/8/layout/lProcess2"/>
    <dgm:cxn modelId="{029D0B47-5CCB-47EA-9472-78D63DABE0BE}" type="presParOf" srcId="{A3BD879A-3EC1-4C5E-B333-5E03D0D93DBA}" destId="{4F6688A9-D490-4C74-B90A-46BDB48CC47D}" srcOrd="1" destOrd="0" presId="urn:microsoft.com/office/officeart/2005/8/layout/lProcess2"/>
    <dgm:cxn modelId="{EA8BC808-4AE3-4775-A3A1-805084D7093A}" type="presParOf" srcId="{A3BD879A-3EC1-4C5E-B333-5E03D0D93DBA}" destId="{706FC26E-BF76-498D-8281-D7D6D6840FD2}" srcOrd="2" destOrd="0" presId="urn:microsoft.com/office/officeart/2005/8/layout/lProcess2"/>
    <dgm:cxn modelId="{510BA555-46DB-4063-A95D-A34FA8A6FEAD}" type="presParOf" srcId="{706FC26E-BF76-498D-8281-D7D6D6840FD2}" destId="{FAEDE6C2-10AC-4AF7-9890-F3F482137F35}" srcOrd="0" destOrd="0" presId="urn:microsoft.com/office/officeart/2005/8/layout/lProcess2"/>
    <dgm:cxn modelId="{7BB79113-4F99-4532-998F-0240086FCD46}" type="presParOf" srcId="{FAEDE6C2-10AC-4AF7-9890-F3F482137F35}" destId="{F89711A5-02E2-4601-B384-FEC3490D2D26}" srcOrd="0" destOrd="0" presId="urn:microsoft.com/office/officeart/2005/8/layout/lProcess2"/>
    <dgm:cxn modelId="{0D11E015-663D-45D9-80A5-6ACDB79EFA77}" type="presParOf" srcId="{FAEDE6C2-10AC-4AF7-9890-F3F482137F35}" destId="{D6BB8ACF-99F4-43CC-A970-C46E32EB00F0}" srcOrd="1" destOrd="0" presId="urn:microsoft.com/office/officeart/2005/8/layout/lProcess2"/>
    <dgm:cxn modelId="{CF6B95B0-F83B-481B-A6E2-8B5048A3E4E8}" type="presParOf" srcId="{FAEDE6C2-10AC-4AF7-9890-F3F482137F35}" destId="{98BE8104-4100-4499-BECD-6AE70CD34074}" srcOrd="2" destOrd="0" presId="urn:microsoft.com/office/officeart/2005/8/layout/lProcess2"/>
    <dgm:cxn modelId="{4407228C-0B02-4E9D-9935-768D40DC5DAC}" type="presParOf" srcId="{FAEDE6C2-10AC-4AF7-9890-F3F482137F35}" destId="{B11F81DE-2D13-496B-ACA9-4DE2247E58B1}" srcOrd="3" destOrd="0" presId="urn:microsoft.com/office/officeart/2005/8/layout/lProcess2"/>
    <dgm:cxn modelId="{895D6020-14C5-44C6-871F-29CA88289067}" type="presParOf" srcId="{FAEDE6C2-10AC-4AF7-9890-F3F482137F35}" destId="{1873F0BF-341C-44E6-866B-6AD48EE2CA65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3AC2E-02C8-4EE2-9B9D-EA7735765EB7}" type="datetimeFigureOut">
              <a:rPr lang="fr-BE" smtClean="0"/>
              <a:t>21-05-19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DE62F-2A10-4C03-BA30-761DB888185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7221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36D05-892C-429D-BBCA-BA74800D5454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0417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36D05-892C-429D-BBCA-BA74800D5454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298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F5787-D0DD-4523-B943-DAF1EE014EF3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19178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8BA0D-E7EB-4715-9060-662FFA46291A}" type="datetime1">
              <a:rPr lang="fr-BE" smtClean="0"/>
              <a:t>21-05-19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270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0395-C63D-4245-90F3-9B3E76F23D16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554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D40B-9F49-4779-AFD0-90D521E3E38A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7951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4375B-F7FA-4169-BB23-9B4312798537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2272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84EF-03CA-4CEE-BD7C-850CD347539D}" type="datetime1">
              <a:rPr lang="fr-BE" smtClean="0"/>
              <a:t>21-05-19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9871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9BD43-EC98-4A3E-8BBB-3ECF06D0BC45}" type="datetime1">
              <a:rPr lang="fr-BE" smtClean="0"/>
              <a:t>21-05-19</a:t>
            </a:fld>
            <a:endParaRPr lang="fr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8550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F7C4F-C1A4-429C-8809-03D77E414295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15620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E8B5E-50CC-4781-8DF6-E8A22A05A227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292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E535-7F78-470F-B5C2-24FEECAC388C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9676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15C-BED6-4A0D-9D16-F826FB63C7D8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20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D977-7CDF-41F1-8DE1-0528ED951C11}" type="datetime1">
              <a:rPr lang="fr-BE" smtClean="0"/>
              <a:t>21-05-19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8145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ECC8-1386-484F-8950-FB0102CB2D2A}" type="datetime1">
              <a:rPr lang="fr-BE" smtClean="0"/>
              <a:t>21-05-19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9480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37DD-C97C-456B-9EC5-981D0AF87F8C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471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5949-CC70-4C61-871B-931FA0EA7C40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758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B42D-1D17-496D-810D-07D19C50FE59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063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FD0FD-59DD-491B-91B4-46E54DBBC631}" type="datetime1">
              <a:rPr lang="fr-BE" smtClean="0"/>
              <a:t>21-05-19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34476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25C811F-B3FA-4183-8177-D637837CEB14}" type="datetime1">
              <a:rPr lang="fr-BE" smtClean="0"/>
              <a:t>21-05-19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F978E-C1BC-4021-B49E-A5FBCFC5F95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7311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154955" y="521208"/>
            <a:ext cx="8825658" cy="4256173"/>
          </a:xfrm>
        </p:spPr>
        <p:txBody>
          <a:bodyPr/>
          <a:lstStyle/>
          <a:p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  <a:t>JOURNEE </a:t>
            </a:r>
            <a:r>
              <a:rPr lang="fr-FR" sz="1800" dirty="0">
                <a:solidFill>
                  <a:schemeClr val="accent6">
                    <a:lumMod val="75000"/>
                  </a:schemeClr>
                </a:solidFill>
              </a:rPr>
              <a:t>D’ETUDE : </a:t>
            </a:r>
            <a:r>
              <a:rPr lang="fr-FR" sz="1600" dirty="0">
                <a:solidFill>
                  <a:schemeClr val="accent6">
                    <a:lumMod val="75000"/>
                  </a:schemeClr>
                </a:solidFill>
              </a:rPr>
              <a:t>ACCOMPAGNEMENT SOCIAL ET DISTANCE PROFESSIONNELLE 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  <a:t>  				AMA             </a:t>
            </a:r>
            <a:r>
              <a:rPr lang="fr-BE" sz="1800" dirty="0" smtClean="0">
                <a:solidFill>
                  <a:schemeClr val="accent6">
                    <a:lumMod val="75000"/>
                  </a:schemeClr>
                </a:solidFill>
              </a:rPr>
              <a:t>13 </a:t>
            </a:r>
            <a:r>
              <a:rPr lang="fr-BE" sz="1800" dirty="0">
                <a:solidFill>
                  <a:schemeClr val="accent6">
                    <a:lumMod val="75000"/>
                  </a:schemeClr>
                </a:solidFill>
              </a:rPr>
              <a:t>mai 2019 </a:t>
            </a:r>
            <a:r>
              <a:rPr lang="fr-BE" sz="1800" dirty="0" smtClean="0">
                <a:solidFill>
                  <a:schemeClr val="accent6">
                    <a:lumMod val="75000"/>
                  </a:schemeClr>
                </a:solidFill>
              </a:rPr>
              <a:t>         Namur </a:t>
            </a:r>
            <a: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1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BE" sz="28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fr-BE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BE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BE" sz="28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BE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BE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BE" sz="2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FR" sz="2800" dirty="0" smtClean="0">
                <a:solidFill>
                  <a:srgbClr val="7030A0"/>
                </a:solidFill>
              </a:rPr>
              <a:t>Posture </a:t>
            </a:r>
            <a:r>
              <a:rPr lang="fr-FR" sz="2800" dirty="0">
                <a:solidFill>
                  <a:srgbClr val="7030A0"/>
                </a:solidFill>
              </a:rPr>
              <a:t>du travailleur, posture de l'équipe: entre </a:t>
            </a:r>
            <a:r>
              <a:rPr lang="fr-FR" sz="2800" dirty="0" smtClean="0">
                <a:solidFill>
                  <a:srgbClr val="7030A0"/>
                </a:solidFill>
              </a:rPr>
              <a:t>					distance </a:t>
            </a:r>
            <a:r>
              <a:rPr lang="fr-FR" sz="2800" dirty="0">
                <a:solidFill>
                  <a:srgbClr val="7030A0"/>
                </a:solidFill>
              </a:rPr>
              <a:t>et proximité. </a:t>
            </a:r>
            <a:r>
              <a:rPr lang="fr-FR" sz="2000" dirty="0">
                <a:solidFill>
                  <a:srgbClr val="7030A0"/>
                </a:solidFill>
              </a:rPr>
              <a:t/>
            </a:r>
            <a:br>
              <a:rPr lang="fr-FR" sz="2000" dirty="0">
                <a:solidFill>
                  <a:srgbClr val="7030A0"/>
                </a:solidFill>
              </a:rPr>
            </a:br>
            <a:r>
              <a:rPr lang="fr-FR" sz="1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sz="1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fr-BE" sz="2800" dirty="0"/>
              <a:t/>
            </a:r>
            <a:br>
              <a:rPr lang="fr-BE" sz="2800" dirty="0"/>
            </a:br>
            <a:endParaRPr lang="fr-BE" sz="2800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1400" dirty="0"/>
              <a:t>Véronique Van Espen - Coordinatrice de l'Association bruxelloise pour le bien-être au travail </a:t>
            </a:r>
            <a:endParaRPr lang="fr-BE" sz="1400" dirty="0"/>
          </a:p>
        </p:txBody>
      </p:sp>
      <p:pic>
        <p:nvPicPr>
          <p:cNvPr id="8" name="Picture 2" descr="O:\ABBET\07_communication\0_logo\logo ABBET Roug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3587"/>
            <a:ext cx="746825" cy="6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53377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>
                <a:solidFill>
                  <a:srgbClr val="7030A0"/>
                </a:solidFill>
              </a:rPr>
              <a:t>Articulation des trois foyers</a:t>
            </a:r>
            <a:endParaRPr lang="fr-BE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Trois manières d’exprimer la même culture d’un groupe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Elle s’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é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prouve dans l’ambiance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Elle se joue dans l’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é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thique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Elle se conceptualise dans le discours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Trois foyers qui s’articulent, se renvoient les uns aux autres. 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Analogie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avec la pièce de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théâtre: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 acteurs jouent, mettent en scène un texte et par là crée une ambiance dans lequel ils sont pris à leur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tour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 smtClean="0"/>
          </a:p>
          <a:p>
            <a:endParaRPr lang="fr-BE" dirty="0"/>
          </a:p>
        </p:txBody>
      </p:sp>
      <p:pic>
        <p:nvPicPr>
          <p:cNvPr id="6" name="Picture 2" descr="O:\ABBET\07_communication\0_logo\logo ABBET Roug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3587"/>
            <a:ext cx="746825" cy="6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842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498116"/>
            <a:ext cx="11373004" cy="608013"/>
          </a:xfrm>
        </p:spPr>
        <p:txBody>
          <a:bodyPr>
            <a:no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</a:rPr>
              <a:t>Articulation des trois foyers autour de deux logiques</a:t>
            </a:r>
            <a:endParaRPr lang="fr-BE" sz="3600" dirty="0">
              <a:solidFill>
                <a:srgbClr val="7030A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759062"/>
              </p:ext>
            </p:extLst>
          </p:nvPr>
        </p:nvGraphicFramePr>
        <p:xfrm>
          <a:off x="854329" y="1814052"/>
          <a:ext cx="10515600" cy="4719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1" name="Connecteur droit avec flèche 10"/>
          <p:cNvCxnSpPr/>
          <p:nvPr/>
        </p:nvCxnSpPr>
        <p:spPr>
          <a:xfrm flipH="1">
            <a:off x="7683910" y="3672348"/>
            <a:ext cx="678425" cy="91440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7683910" y="5184058"/>
            <a:ext cx="678425" cy="75954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7683910" y="3672348"/>
            <a:ext cx="707921" cy="9461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H="1">
            <a:off x="7683910" y="5005440"/>
            <a:ext cx="678425" cy="93816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H="1">
            <a:off x="4704735" y="3125020"/>
            <a:ext cx="14749" cy="312829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11266656" y="3125020"/>
            <a:ext cx="30609" cy="326390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O:\ABBET\07_communication\0_logo\logo ABBET Rouge 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3587"/>
            <a:ext cx="746825" cy="6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3115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Observation d‘un </a:t>
            </a:r>
            <a:r>
              <a:rPr lang="fr-FR" sz="4000" dirty="0" smtClean="0">
                <a:solidFill>
                  <a:srgbClr val="7030A0"/>
                </a:solidFill>
              </a:rPr>
              <a:t>système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u="sng" dirty="0">
                <a:solidFill>
                  <a:schemeClr val="accent6">
                    <a:lumMod val="75000"/>
                  </a:schemeClr>
                </a:solidFill>
              </a:rPr>
              <a:t>Postulats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Différenciation  des parties –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interaction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- émergence d’un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système- 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ancrage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des différenciations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Pour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différencier,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besoin d’un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ancrage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dans une appartenance, (groupe)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collectif a besoin également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différenciations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Garder la tension entre la singularité de chacun et l’appartenance au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groupe. 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Sinon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se rigidifie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soit: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on est trop différencié, on s'exclut du groupe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on est trop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communautaire et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cela devient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sectaire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4732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Et le soutien social dans tout cela?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1- Dans quelle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ambiance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suis-je, quel est mon ressenti ? </a:t>
            </a:r>
          </a:p>
          <a:p>
            <a:pPr marL="914400" lvl="2" indent="0">
              <a:buNone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c’est d’abord lui donner une place: </a:t>
            </a:r>
          </a:p>
          <a:p>
            <a:pPr marL="914400" lvl="2" indent="0">
              <a:buNone/>
            </a:pP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voir ensuite autour de l’axe distance/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proximité.</a:t>
            </a:r>
          </a:p>
          <a:p>
            <a:pPr marL="114300" indent="0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2-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L’éthique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: On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fait quoi? 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règle et le non dit?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Quelle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communisation? </a:t>
            </a:r>
          </a:p>
          <a:p>
            <a:pPr marL="11430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Complémentaire haut/ bas, bas /haut, symétrique.  Comment cela bouge, évolue ou stagne? La richesse de la relation peut être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de passer de symétrique à complémentaire de position haute à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basse</a:t>
            </a:r>
          </a:p>
          <a:p>
            <a:pPr marL="114300" indent="0">
              <a:buNone/>
            </a:pP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Je ne suis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pas que dans une relation 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43470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7030A0"/>
                </a:solidFill>
              </a:rPr>
              <a:t>Et le soutien social dans tout cela? </a:t>
            </a:r>
            <a:r>
              <a:rPr lang="fr-BE" dirty="0">
                <a:solidFill>
                  <a:srgbClr val="7030A0"/>
                </a:solidFill>
              </a:rPr>
              <a:t/>
            </a:r>
            <a:br>
              <a:rPr lang="fr-BE" dirty="0">
                <a:solidFill>
                  <a:srgbClr val="7030A0"/>
                </a:solidFill>
              </a:rPr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Je ne suis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pas que dans une relation symétrique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où l’on peut échanger , discuter et décider ensemble de l’avenir de l’autre</a:t>
            </a:r>
          </a:p>
          <a:p>
            <a:pPr lvl="1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Je ne suis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pas que dans une relation complémentaire basse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où l’autre me permet d’avoir un travail et de réaliser un engagement social par ex</a:t>
            </a:r>
          </a:p>
          <a:p>
            <a:pPr lvl="1"/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C’est tout cela à la fois et cela doit bouger</a:t>
            </a:r>
          </a:p>
          <a:p>
            <a:endParaRPr lang="fr-F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3-Discours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</a:p>
          <a:p>
            <a:pPr lvl="1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elui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de l’institution et le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mien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Suis-je  en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accord? Suis-je entendue?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Puis je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évoluer?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Linstitution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aussi?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53258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Différents systèmes </a:t>
            </a:r>
            <a:r>
              <a:rPr lang="fr-BE" dirty="0">
                <a:solidFill>
                  <a:srgbClr val="7030A0"/>
                </a:solidFill>
              </a:rPr>
              <a:t/>
            </a:r>
            <a:br>
              <a:rPr lang="fr-BE" dirty="0">
                <a:solidFill>
                  <a:srgbClr val="7030A0"/>
                </a:solidFill>
              </a:rPr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Système équipe et travailleur </a:t>
            </a:r>
          </a:p>
          <a:p>
            <a:pPr marL="0" indent="0">
              <a:buNone/>
            </a:pP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Système travailleur et usager </a:t>
            </a:r>
          </a:p>
          <a:p>
            <a:pPr marL="0" indent="0">
              <a:buNone/>
            </a:pPr>
            <a:r>
              <a:rPr lang="fr-FR" sz="2200" dirty="0">
                <a:solidFill>
                  <a:schemeClr val="accent6">
                    <a:lumMod val="75000"/>
                  </a:schemeClr>
                </a:solidFill>
              </a:rPr>
              <a:t>Systèmes de l’usager </a:t>
            </a:r>
          </a:p>
          <a:p>
            <a:pPr marL="0" indent="0">
              <a:buNone/>
            </a:pP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public est en souffrance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fort touché par les questions d’intégration et d’autonomie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Maque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d’ancrage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, d’appartenance,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sont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exclus donc auront sans doute du mal à se différencier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retrouvent souvent mis en position complémentaire basse avec peu de mouvements possibles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Sans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compter le discours qu’il y a sur eux souvent éloigné de leur discours 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manque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de souplesse chez les uns pourra avoir un effet sur les autres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dirty="0"/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01235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Différents systèmes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Lorsqu’il y a plusieurs systèmes, il peut y avoir de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’isomorphisme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à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différents niveaux: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travailleur est atteint des mêmes difficultés.  Ou l’équipe et le travailleur. Quelle serait la bonne distance entre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l’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é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quipe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et ses travailleurs?  Il se retrouve alors aussi dans une position coincée qui peut être la distance ou la proximité, la relation symétrique haute du sauveur ou basse de l’impuissance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’est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l’équipe qui pourra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réapprendre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la souplesse et le mouvement aux travailleurs</a:t>
            </a: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1749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>
                <a:solidFill>
                  <a:srgbClr val="7030A0"/>
                </a:solidFill>
              </a:rPr>
              <a:t>Les risques psycho-sociaux</a:t>
            </a:r>
            <a:endParaRPr lang="fr-BE" sz="40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4329" y="1681316"/>
            <a:ext cx="9196505" cy="4548795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7030A0"/>
                </a:solidFill>
              </a:rPr>
              <a:t>Pas </a:t>
            </a:r>
            <a:r>
              <a:rPr lang="fr-FR" dirty="0">
                <a:solidFill>
                  <a:srgbClr val="7030A0"/>
                </a:solidFill>
              </a:rPr>
              <a:t>de solutions toutes faites mais à réfléchir en fonction </a:t>
            </a:r>
            <a:r>
              <a:rPr lang="fr-FR" b="1" dirty="0">
                <a:solidFill>
                  <a:srgbClr val="7030A0"/>
                </a:solidFill>
              </a:rPr>
              <a:t>d’où je me trouve et d’où se trouve mon équipe</a:t>
            </a:r>
          </a:p>
          <a:p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Différents aspects du travail </a:t>
            </a:r>
            <a:r>
              <a:rPr lang="fr-FR" b="1" smtClean="0">
                <a:solidFill>
                  <a:schemeClr val="accent6">
                    <a:lumMod val="75000"/>
                  </a:schemeClr>
                </a:solidFill>
              </a:rPr>
              <a:t>à analyser: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Contenu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du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travail, la fonction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compétences, monotonie, charge de travail, la charge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émotionnelle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Organisation 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du travail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 clarté des rôles et fonctions,  organigramme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,(relation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d’autorité, zone d’autonomie), communication,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réunions 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Relations interpersonnelles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 ambiance,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violence, soutien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, reconnaissance</a:t>
            </a:r>
          </a:p>
          <a:p>
            <a:endParaRPr lang="fr-FR" dirty="0" smtClean="0"/>
          </a:p>
        </p:txBody>
      </p:sp>
      <p:pic>
        <p:nvPicPr>
          <p:cNvPr id="7" name="Picture 2" descr="O:\ABBET\07_communication\0_logo\logo ABBET Roug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3587"/>
            <a:ext cx="746825" cy="6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431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Accompagnement et distance professionnelle </a:t>
            </a:r>
            <a:r>
              <a:rPr lang="fr-BE" sz="4000" dirty="0">
                <a:solidFill>
                  <a:srgbClr val="7030A0"/>
                </a:solidFill>
              </a:rPr>
              <a:t/>
            </a:r>
            <a:br>
              <a:rPr lang="fr-BE" sz="4000" dirty="0">
                <a:solidFill>
                  <a:srgbClr val="7030A0"/>
                </a:solidFill>
              </a:rPr>
            </a:br>
            <a:r>
              <a:rPr lang="fr-BE" dirty="0">
                <a:solidFill>
                  <a:srgbClr val="7030A0"/>
                </a:solidFill>
              </a:rPr>
              <a:t/>
            </a:r>
            <a:br>
              <a:rPr lang="fr-BE" dirty="0">
                <a:solidFill>
                  <a:srgbClr val="7030A0"/>
                </a:solidFill>
              </a:rPr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0796" y="2274144"/>
            <a:ext cx="8946541" cy="4392127"/>
          </a:xfrm>
        </p:spPr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Bonne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distance?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Ni trop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près, ni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trop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loin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Trop près 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on va s’épuiser 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Trop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loin: on est épuisé = signe de </a:t>
            </a:r>
            <a:r>
              <a:rPr lang="fr-FR" dirty="0" err="1">
                <a:solidFill>
                  <a:schemeClr val="accent6">
                    <a:lumMod val="75000"/>
                  </a:schemeClr>
                </a:solidFill>
              </a:rPr>
              <a:t>burn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out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Parler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termes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mouvements,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de souplesse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qui permet de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changer.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Il n’y aura peut être pas de bonne distance mais plutôt la</a:t>
            </a:r>
            <a:r>
              <a:rPr lang="fr-FR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prise de conscience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que le travailleur passe par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différentes positions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à distances variables de l’usager. C’est important à savoir et à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apprendre à bouger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C’est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l’équipe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qui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va aider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travailleur à moduler sa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position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295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>
                <a:solidFill>
                  <a:srgbClr val="7030A0"/>
                </a:solidFill>
              </a:rPr>
              <a:t>Modèle du milieu humain </a:t>
            </a:r>
            <a:r>
              <a:rPr lang="fr-FR" sz="2400" dirty="0" smtClean="0">
                <a:solidFill>
                  <a:srgbClr val="7030A0"/>
                </a:solidFill>
              </a:rPr>
              <a:t>Etienne </a:t>
            </a:r>
            <a:r>
              <a:rPr lang="fr-FR" sz="2400" dirty="0" err="1" smtClean="0">
                <a:solidFill>
                  <a:srgbClr val="7030A0"/>
                </a:solidFill>
              </a:rPr>
              <a:t>Dessoy</a:t>
            </a:r>
            <a:endParaRPr lang="fr-BE" sz="2400" dirty="0">
              <a:solidFill>
                <a:srgbClr val="7030A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Processus organisé par trois foyers:</a:t>
            </a:r>
          </a:p>
          <a:p>
            <a:endParaRPr lang="fr-FR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l’ambiance</a:t>
            </a:r>
          </a:p>
          <a:p>
            <a:pPr lvl="1"/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l’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é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thique</a:t>
            </a:r>
          </a:p>
          <a:p>
            <a:pPr lvl="1"/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es croyances</a:t>
            </a:r>
          </a:p>
          <a:p>
            <a:endParaRPr lang="fr-BE" dirty="0"/>
          </a:p>
        </p:txBody>
      </p:sp>
      <p:pic>
        <p:nvPicPr>
          <p:cNvPr id="6" name="Picture 2" descr="O:\ABBET\07_communication\0_logo\logo ABBET Roug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3587"/>
            <a:ext cx="746825" cy="6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77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L’ambiance </a:t>
            </a:r>
            <a:r>
              <a:rPr lang="fr-BE" dirty="0">
                <a:solidFill>
                  <a:srgbClr val="7030A0"/>
                </a:solidFill>
              </a:rPr>
              <a:t/>
            </a:r>
            <a:br>
              <a:rPr lang="fr-BE" dirty="0">
                <a:solidFill>
                  <a:srgbClr val="7030A0"/>
                </a:solidFill>
              </a:rPr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447800"/>
            <a:ext cx="8946541" cy="4800599"/>
          </a:xfrm>
        </p:spPr>
        <p:txBody>
          <a:bodyPr/>
          <a:lstStyle/>
          <a:p>
            <a:pPr marL="457200" lvl="1" indent="0">
              <a:buNone/>
            </a:pPr>
            <a:endParaRPr lang="fr-FR" b="1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Première manière d’exister avec l’environnement 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deçà de l’interaction,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c’est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une communication de base, le contact avant même de différencier les personnes 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C’est comme l’humeur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C’est un milieu dynamique qui ne cesse de se mouvoir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Cycle perpétuel qui traverse 4 régions 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4810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èche courbée vers le haut 4"/>
          <p:cNvSpPr/>
          <p:nvPr/>
        </p:nvSpPr>
        <p:spPr>
          <a:xfrm rot="10800000">
            <a:off x="5104260" y="2744633"/>
            <a:ext cx="5568285" cy="168848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6" name="Flèche courbée vers le haut 5"/>
          <p:cNvSpPr/>
          <p:nvPr/>
        </p:nvSpPr>
        <p:spPr>
          <a:xfrm>
            <a:off x="6197600" y="4118047"/>
            <a:ext cx="4622755" cy="142390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7" name="Flèche courbée vers le bas 6"/>
          <p:cNvSpPr/>
          <p:nvPr/>
        </p:nvSpPr>
        <p:spPr>
          <a:xfrm rot="10800000">
            <a:off x="1146407" y="3955540"/>
            <a:ext cx="4626593" cy="1591513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8" name="Flèche courbée vers le bas 7"/>
          <p:cNvSpPr/>
          <p:nvPr/>
        </p:nvSpPr>
        <p:spPr>
          <a:xfrm>
            <a:off x="1430699" y="2744633"/>
            <a:ext cx="5393173" cy="159409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5534" y="3289110"/>
            <a:ext cx="1187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Unité</a:t>
            </a:r>
          </a:p>
          <a:p>
            <a:r>
              <a:rPr lang="fr-FR" dirty="0" smtClean="0"/>
              <a:t>Proximité</a:t>
            </a:r>
          </a:p>
          <a:p>
            <a:r>
              <a:rPr lang="fr-FR" dirty="0" smtClean="0"/>
              <a:t>Fusion</a:t>
            </a:r>
            <a:endParaRPr lang="fr-BE" dirty="0"/>
          </a:p>
        </p:txBody>
      </p:sp>
      <p:sp>
        <p:nvSpPr>
          <p:cNvPr id="13" name="ZoneTexte 12"/>
          <p:cNvSpPr txBox="1"/>
          <p:nvPr/>
        </p:nvSpPr>
        <p:spPr>
          <a:xfrm>
            <a:off x="10820355" y="2893916"/>
            <a:ext cx="13716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Ecart</a:t>
            </a:r>
          </a:p>
          <a:p>
            <a:r>
              <a:rPr lang="fr-FR" dirty="0" smtClean="0"/>
              <a:t>Distance</a:t>
            </a:r>
          </a:p>
          <a:p>
            <a:r>
              <a:rPr lang="fr-FR" dirty="0" smtClean="0"/>
              <a:t>Rupture</a:t>
            </a:r>
            <a:endParaRPr lang="fr-BE" dirty="0"/>
          </a:p>
        </p:txBody>
      </p:sp>
      <p:sp>
        <p:nvSpPr>
          <p:cNvPr id="14" name="ZoneTexte 13"/>
          <p:cNvSpPr txBox="1"/>
          <p:nvPr/>
        </p:nvSpPr>
        <p:spPr>
          <a:xfrm>
            <a:off x="6823872" y="5676889"/>
            <a:ext cx="3700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Tendance vers le réaccordement</a:t>
            </a:r>
            <a:endParaRPr lang="fr-BE" sz="1600" dirty="0"/>
          </a:p>
        </p:txBody>
      </p:sp>
      <p:sp>
        <p:nvSpPr>
          <p:cNvPr id="15" name="Titr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>
                <a:solidFill>
                  <a:srgbClr val="7030A0"/>
                </a:solidFill>
              </a:rPr>
              <a:t>Cycle de l’ambiance</a:t>
            </a:r>
            <a:endParaRPr lang="fr-BE" sz="4000" dirty="0">
              <a:solidFill>
                <a:srgbClr val="7030A0"/>
              </a:solidFill>
            </a:endParaRPr>
          </a:p>
        </p:txBody>
      </p:sp>
      <p:sp>
        <p:nvSpPr>
          <p:cNvPr id="16" name="Espace réservé du contenu 15"/>
          <p:cNvSpPr>
            <a:spLocks noGrp="1"/>
          </p:cNvSpPr>
          <p:nvPr>
            <p:ph idx="1"/>
          </p:nvPr>
        </p:nvSpPr>
        <p:spPr>
          <a:xfrm>
            <a:off x="95533" y="1825624"/>
            <a:ext cx="12096467" cy="486778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7" name="ZoneTexte 16"/>
          <p:cNvSpPr txBox="1"/>
          <p:nvPr/>
        </p:nvSpPr>
        <p:spPr>
          <a:xfrm>
            <a:off x="2100481" y="2232625"/>
            <a:ext cx="40412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Tendance vers le désaccordement</a:t>
            </a:r>
            <a:endParaRPr lang="fr-BE" sz="1600" dirty="0"/>
          </a:p>
        </p:txBody>
      </p:sp>
      <p:pic>
        <p:nvPicPr>
          <p:cNvPr id="18" name="Picture 2" descr="O:\ABBET\07_communication\0_logo\logo ABBET Roug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63587"/>
            <a:ext cx="746825" cy="64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Espace réservé du pied de page 1"/>
          <p:cNvSpPr txBox="1">
            <a:spLocks/>
          </p:cNvSpPr>
          <p:nvPr/>
        </p:nvSpPr>
        <p:spPr>
          <a:xfrm rot="5400000">
            <a:off x="9027728" y="3216153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BE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330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 smtClean="0">
                <a:solidFill>
                  <a:srgbClr val="7030A0"/>
                </a:solidFill>
              </a:rPr>
              <a:t>L’ambiance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La tendance unitaire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 chaleur bonne ambiance, le repas , la bonne réunion, proche, convivialité, harmonie, appartenance de tous à l’identité du groupe mais aussi risque d’étouffement,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perdre son identité 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tendance vers le désaccordement: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brise l’étreinte, se distancie,  plus d’unité</a:t>
            </a:r>
          </a:p>
          <a:p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La tendance à l’écart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 point de rupture, ambiance froide, se sent étranger, indiffèrent, hostile, vécu de solitude. Provoque des départs  des coalitions. Dissolution de l’ambiance de groupe. 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La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tendance vers le réaccordement: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la rupture suscite le désir de remise en contact. Cela repart dans l’autre sens.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17626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4220" y="363151"/>
            <a:ext cx="9404723" cy="1400530"/>
          </a:xfrm>
        </p:spPr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L’éthique</a:t>
            </a:r>
            <a:r>
              <a:rPr lang="fr-BE" dirty="0">
                <a:solidFill>
                  <a:srgbClr val="7030A0"/>
                </a:solidFill>
              </a:rPr>
              <a:t/>
            </a:r>
            <a:br>
              <a:rPr lang="fr-BE" dirty="0">
                <a:solidFill>
                  <a:srgbClr val="7030A0"/>
                </a:solidFill>
              </a:rPr>
            </a:b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code, la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morale,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 valeurs, les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règles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qui ordonnent le milieu communautaire mais cela ne suffit pas, il faut aussi qu’elles se vivent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cela se passe par les interactions 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l’éthique est le lieu de la mise en </a:t>
            </a:r>
            <a:r>
              <a:rPr lang="fr-FR" dirty="0" err="1" smtClean="0">
                <a:solidFill>
                  <a:schemeClr val="accent6">
                    <a:lumMod val="75000"/>
                  </a:schemeClr>
                </a:solidFill>
              </a:rPr>
              <a:t>scène:on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parle, discute, montre, observe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2600" b="1" dirty="0" smtClean="0">
                <a:solidFill>
                  <a:schemeClr val="accent6">
                    <a:lumMod val="75000"/>
                  </a:schemeClr>
                </a:solidFill>
              </a:rPr>
              <a:t>Au </a:t>
            </a:r>
            <a:r>
              <a:rPr lang="fr-FR" sz="2600" b="1" dirty="0">
                <a:solidFill>
                  <a:schemeClr val="accent6">
                    <a:lumMod val="75000"/>
                  </a:schemeClr>
                </a:solidFill>
              </a:rPr>
              <a:t>niveau du contenu:</a:t>
            </a:r>
          </a:p>
          <a:p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Code normatif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: norme reconnue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explicitement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et exprimée verbalement: l’heure d‘arrivée au travail, pas de cadeaux aux usager.</a:t>
            </a:r>
          </a:p>
          <a:p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Code iconique: 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se joue, c’est non dit mais c’est connu de tous,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c’est ce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qu’on fait</a:t>
            </a:r>
          </a:p>
          <a:p>
            <a:pPr marL="0" indent="0">
              <a:buNone/>
            </a:pP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35649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L’éthique</a:t>
            </a: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</a:rPr>
              <a:t>Au niveau de la communication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 interactions digitales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Les interactions analogique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Peuvent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être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symétrique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 ( dans l’égalité mais avec risque d’escalade</a:t>
            </a:r>
            <a:r>
              <a:rPr lang="fr-BE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ou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complémentaires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 ( dans la différence, en position haute ou basse)</a:t>
            </a: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2653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dirty="0">
                <a:solidFill>
                  <a:srgbClr val="7030A0"/>
                </a:solidFill>
              </a:rPr>
              <a:t>CROYANCES</a:t>
            </a:r>
            <a:r>
              <a:rPr lang="fr-FR" sz="4000" dirty="0">
                <a:solidFill>
                  <a:srgbClr val="FF0000"/>
                </a:solidFill>
              </a:rPr>
              <a:t/>
            </a:r>
            <a:br>
              <a:rPr lang="fr-FR" sz="4000" dirty="0">
                <a:solidFill>
                  <a:srgbClr val="FF0000"/>
                </a:solidFill>
              </a:rPr>
            </a:br>
            <a:endParaRPr lang="fr-BE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Mythe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, l’idéologie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Comment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groupe se dit, informe, </a:t>
            </a:r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C’est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son discours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En lien avec l‘histoire du groupe</a:t>
            </a:r>
            <a:endParaRPr lang="fr-BE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F978E-C1BC-4021-B49E-A5FBCFC5F958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27595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eu vert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91</TotalTime>
  <Words>1071</Words>
  <Application>Microsoft Office PowerPoint</Application>
  <PresentationFormat>Grand écran</PresentationFormat>
  <Paragraphs>149</Paragraphs>
  <Slides>17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Ion</vt:lpstr>
      <vt:lpstr>JOURNEE D’ETUDE : ACCOMPAGNEMENT SOCIAL ET DISTANCE PROFESSIONNELLE               AMA             13 mai 2019          Namur        Posture du travailleur, posture de l'équipe: entre      distance et proximité.    </vt:lpstr>
      <vt:lpstr>Accompagnement et distance professionnelle   </vt:lpstr>
      <vt:lpstr>Modèle du milieu humain Etienne Dessoy</vt:lpstr>
      <vt:lpstr>L’ambiance  </vt:lpstr>
      <vt:lpstr>Cycle de l’ambiance</vt:lpstr>
      <vt:lpstr>L’ambiance</vt:lpstr>
      <vt:lpstr>L’éthique </vt:lpstr>
      <vt:lpstr>L’éthique</vt:lpstr>
      <vt:lpstr>CROYANCES </vt:lpstr>
      <vt:lpstr>Articulation des trois foyers</vt:lpstr>
      <vt:lpstr>Articulation des trois foyers autour de deux logiques</vt:lpstr>
      <vt:lpstr>Observation d‘un système</vt:lpstr>
      <vt:lpstr>Et le soutien social dans tout cela?</vt:lpstr>
      <vt:lpstr>Et le soutien social dans tout cela?  </vt:lpstr>
      <vt:lpstr>Différents systèmes  </vt:lpstr>
      <vt:lpstr>Différents systèmes</vt:lpstr>
      <vt:lpstr>Les risques psycho-sociaux</vt:lpstr>
    </vt:vector>
  </TitlesOfParts>
  <Company>Afosoc-Vesofo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Posture du travailleur, posture de l'équipe : entre distance et proximité.</dc:title>
  <dc:creator>Veronique Van Espen</dc:creator>
  <cp:lastModifiedBy>Caroline</cp:lastModifiedBy>
  <cp:revision>11</cp:revision>
  <dcterms:created xsi:type="dcterms:W3CDTF">2019-05-10T13:51:55Z</dcterms:created>
  <dcterms:modified xsi:type="dcterms:W3CDTF">2019-05-21T14:29:29Z</dcterms:modified>
</cp:coreProperties>
</file>