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315" r:id="rId3"/>
    <p:sldId id="260" r:id="rId4"/>
    <p:sldId id="258" r:id="rId5"/>
    <p:sldId id="261" r:id="rId6"/>
    <p:sldId id="263" r:id="rId7"/>
    <p:sldId id="266" r:id="rId8"/>
    <p:sldId id="313" r:id="rId9"/>
    <p:sldId id="262" r:id="rId10"/>
    <p:sldId id="302" r:id="rId11"/>
    <p:sldId id="303" r:id="rId12"/>
    <p:sldId id="304" r:id="rId13"/>
    <p:sldId id="312" r:id="rId14"/>
    <p:sldId id="306" r:id="rId15"/>
    <p:sldId id="307" r:id="rId16"/>
    <p:sldId id="308" r:id="rId17"/>
    <p:sldId id="309" r:id="rId18"/>
    <p:sldId id="310" r:id="rId19"/>
    <p:sldId id="264" r:id="rId20"/>
    <p:sldId id="314" r:id="rId21"/>
    <p:sldId id="265" r:id="rId22"/>
    <p:sldId id="259"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as De Moor" initials="NDM [2]" lastIdx="3" clrIdx="0">
    <p:extLst>
      <p:ext uri="{19B8F6BF-5375-455C-9EA6-DF929625EA0E}">
        <p15:presenceInfo xmlns:p15="http://schemas.microsoft.com/office/powerpoint/2012/main" userId="S-1-5-21-3833422039-1977871958-3486634389-2062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1C0410-6990-47F9-B829-D6B7AC8E2F41}" v="119" dt="2024-04-25T16:54:17.4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311" autoAdjust="0"/>
  </p:normalViewPr>
  <p:slideViewPr>
    <p:cSldViewPr snapToGrid="0">
      <p:cViewPr varScale="1">
        <p:scale>
          <a:sx n="81" d="100"/>
          <a:sy n="81" d="100"/>
        </p:scale>
        <p:origin x="70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ine Farchakh" userId="9cdcc75c-6401-4cfa-bcdb-a600c73fc261" providerId="ADAL" clId="{7A1C0410-6990-47F9-B829-D6B7AC8E2F41}"/>
    <pc:docChg chg="undo custSel addSld delSld modSld sldOrd addSection delSection">
      <pc:chgData name="Antoine Farchakh" userId="9cdcc75c-6401-4cfa-bcdb-a600c73fc261" providerId="ADAL" clId="{7A1C0410-6990-47F9-B829-D6B7AC8E2F41}" dt="2024-04-26T23:23:11.218" v="692" actId="20577"/>
      <pc:docMkLst>
        <pc:docMk/>
      </pc:docMkLst>
      <pc:sldChg chg="modSp">
        <pc:chgData name="Antoine Farchakh" userId="9cdcc75c-6401-4cfa-bcdb-a600c73fc261" providerId="ADAL" clId="{7A1C0410-6990-47F9-B829-D6B7AC8E2F41}" dt="2024-04-25T08:29:07.977" v="530" actId="20577"/>
        <pc:sldMkLst>
          <pc:docMk/>
          <pc:sldMk cId="3012427697" sldId="258"/>
        </pc:sldMkLst>
        <pc:graphicFrameChg chg="mod">
          <ac:chgData name="Antoine Farchakh" userId="9cdcc75c-6401-4cfa-bcdb-a600c73fc261" providerId="ADAL" clId="{7A1C0410-6990-47F9-B829-D6B7AC8E2F41}" dt="2024-04-25T08:29:07.977" v="530" actId="20577"/>
          <ac:graphicFrameMkLst>
            <pc:docMk/>
            <pc:sldMk cId="3012427697" sldId="258"/>
            <ac:graphicFrameMk id="14" creationId="{D7833A76-35EF-C1B1-9705-22C35FD39B2F}"/>
          </ac:graphicFrameMkLst>
        </pc:graphicFrameChg>
      </pc:sldChg>
      <pc:sldChg chg="modSp mod">
        <pc:chgData name="Antoine Farchakh" userId="9cdcc75c-6401-4cfa-bcdb-a600c73fc261" providerId="ADAL" clId="{7A1C0410-6990-47F9-B829-D6B7AC8E2F41}" dt="2024-04-23T20:25:04.093" v="29" actId="20577"/>
        <pc:sldMkLst>
          <pc:docMk/>
          <pc:sldMk cId="1964209987" sldId="260"/>
        </pc:sldMkLst>
        <pc:spChg chg="mod">
          <ac:chgData name="Antoine Farchakh" userId="9cdcc75c-6401-4cfa-bcdb-a600c73fc261" providerId="ADAL" clId="{7A1C0410-6990-47F9-B829-D6B7AC8E2F41}" dt="2024-04-23T20:25:04.093" v="29" actId="20577"/>
          <ac:spMkLst>
            <pc:docMk/>
            <pc:sldMk cId="1964209987" sldId="260"/>
            <ac:spMk id="2" creationId="{3E950B36-5FAD-67A2-D26F-88D9E9D4BB11}"/>
          </ac:spMkLst>
        </pc:spChg>
        <pc:picChg chg="mod">
          <ac:chgData name="Antoine Farchakh" userId="9cdcc75c-6401-4cfa-bcdb-a600c73fc261" providerId="ADAL" clId="{7A1C0410-6990-47F9-B829-D6B7AC8E2F41}" dt="2024-04-23T20:24:58.625" v="26" actId="14100"/>
          <ac:picMkLst>
            <pc:docMk/>
            <pc:sldMk cId="1964209987" sldId="260"/>
            <ac:picMk id="5" creationId="{150C03FB-D60B-EA65-9098-02A4C61C7BE7}"/>
          </ac:picMkLst>
        </pc:picChg>
      </pc:sldChg>
      <pc:sldChg chg="modSp">
        <pc:chgData name="Antoine Farchakh" userId="9cdcc75c-6401-4cfa-bcdb-a600c73fc261" providerId="ADAL" clId="{7A1C0410-6990-47F9-B829-D6B7AC8E2F41}" dt="2024-04-25T08:29:37.377" v="537" actId="20577"/>
        <pc:sldMkLst>
          <pc:docMk/>
          <pc:sldMk cId="2266724704" sldId="261"/>
        </pc:sldMkLst>
        <pc:graphicFrameChg chg="mod">
          <ac:chgData name="Antoine Farchakh" userId="9cdcc75c-6401-4cfa-bcdb-a600c73fc261" providerId="ADAL" clId="{7A1C0410-6990-47F9-B829-D6B7AC8E2F41}" dt="2024-04-25T08:29:37.377" v="537" actId="20577"/>
          <ac:graphicFrameMkLst>
            <pc:docMk/>
            <pc:sldMk cId="2266724704" sldId="261"/>
            <ac:graphicFrameMk id="14" creationId="{D7833A76-35EF-C1B1-9705-22C35FD39B2F}"/>
          </ac:graphicFrameMkLst>
        </pc:graphicFrameChg>
      </pc:sldChg>
      <pc:sldChg chg="modSp mod">
        <pc:chgData name="Antoine Farchakh" userId="9cdcc75c-6401-4cfa-bcdb-a600c73fc261" providerId="ADAL" clId="{7A1C0410-6990-47F9-B829-D6B7AC8E2F41}" dt="2024-04-26T23:23:11.218" v="692" actId="20577"/>
        <pc:sldMkLst>
          <pc:docMk/>
          <pc:sldMk cId="2469314355" sldId="265"/>
        </pc:sldMkLst>
        <pc:spChg chg="mod">
          <ac:chgData name="Antoine Farchakh" userId="9cdcc75c-6401-4cfa-bcdb-a600c73fc261" providerId="ADAL" clId="{7A1C0410-6990-47F9-B829-D6B7AC8E2F41}" dt="2024-04-26T23:23:11.218" v="692" actId="20577"/>
          <ac:spMkLst>
            <pc:docMk/>
            <pc:sldMk cId="2469314355" sldId="265"/>
            <ac:spMk id="3" creationId="{88527F2A-3A5E-4612-D131-DD5AE899C7DD}"/>
          </ac:spMkLst>
        </pc:spChg>
      </pc:sldChg>
      <pc:sldChg chg="addSp delSp modSp add mod">
        <pc:chgData name="Antoine Farchakh" userId="9cdcc75c-6401-4cfa-bcdb-a600c73fc261" providerId="ADAL" clId="{7A1C0410-6990-47F9-B829-D6B7AC8E2F41}" dt="2024-04-25T08:27:32.826" v="527" actId="207"/>
        <pc:sldMkLst>
          <pc:docMk/>
          <pc:sldMk cId="4200720610" sldId="266"/>
        </pc:sldMkLst>
        <pc:spChg chg="add mod ord">
          <ac:chgData name="Antoine Farchakh" userId="9cdcc75c-6401-4cfa-bcdb-a600c73fc261" providerId="ADAL" clId="{7A1C0410-6990-47F9-B829-D6B7AC8E2F41}" dt="2024-04-25T08:27:32.826" v="527" actId="207"/>
          <ac:spMkLst>
            <pc:docMk/>
            <pc:sldMk cId="4200720610" sldId="266"/>
            <ac:spMk id="4" creationId="{C679B930-5443-90F1-D50B-D7F31680334F}"/>
          </ac:spMkLst>
        </pc:spChg>
        <pc:spChg chg="add del">
          <ac:chgData name="Antoine Farchakh" userId="9cdcc75c-6401-4cfa-bcdb-a600c73fc261" providerId="ADAL" clId="{7A1C0410-6990-47F9-B829-D6B7AC8E2F41}" dt="2024-04-23T20:26:35.158" v="69" actId="26606"/>
          <ac:spMkLst>
            <pc:docMk/>
            <pc:sldMk cId="4200720610" sldId="266"/>
            <ac:spMk id="10" creationId="{11B2B030-4738-4359-9E46-144B7C8BFF8B}"/>
          </ac:spMkLst>
        </pc:spChg>
        <pc:spChg chg="add del">
          <ac:chgData name="Antoine Farchakh" userId="9cdcc75c-6401-4cfa-bcdb-a600c73fc261" providerId="ADAL" clId="{7A1C0410-6990-47F9-B829-D6B7AC8E2F41}" dt="2024-04-23T20:26:35.158" v="69" actId="26606"/>
          <ac:spMkLst>
            <pc:docMk/>
            <pc:sldMk cId="4200720610" sldId="266"/>
            <ac:spMk id="12" creationId="{E722B2DD-E14D-4972-9D98-5D6E61B1B2D2}"/>
          </ac:spMkLst>
        </pc:spChg>
        <pc:spChg chg="add del">
          <ac:chgData name="Antoine Farchakh" userId="9cdcc75c-6401-4cfa-bcdb-a600c73fc261" providerId="ADAL" clId="{7A1C0410-6990-47F9-B829-D6B7AC8E2F41}" dt="2024-04-23T20:26:29.382" v="66" actId="26606"/>
          <ac:spMkLst>
            <pc:docMk/>
            <pc:sldMk cId="4200720610" sldId="266"/>
            <ac:spMk id="16" creationId="{7F9481A8-1FA3-63F8-222D-972B98EA0E2C}"/>
          </ac:spMkLst>
        </pc:spChg>
        <pc:spChg chg="add del">
          <ac:chgData name="Antoine Farchakh" userId="9cdcc75c-6401-4cfa-bcdb-a600c73fc261" providerId="ADAL" clId="{7A1C0410-6990-47F9-B829-D6B7AC8E2F41}" dt="2024-04-23T20:26:21.701" v="64" actId="26606"/>
          <ac:spMkLst>
            <pc:docMk/>
            <pc:sldMk cId="4200720610" sldId="266"/>
            <ac:spMk id="17" creationId="{9E90EB45-EEE9-4563-8179-65EF62AE0978}"/>
          </ac:spMkLst>
        </pc:spChg>
        <pc:spChg chg="add del">
          <ac:chgData name="Antoine Farchakh" userId="9cdcc75c-6401-4cfa-bcdb-a600c73fc261" providerId="ADAL" clId="{7A1C0410-6990-47F9-B829-D6B7AC8E2F41}" dt="2024-04-23T20:26:21.701" v="64" actId="26606"/>
          <ac:spMkLst>
            <pc:docMk/>
            <pc:sldMk cId="4200720610" sldId="266"/>
            <ac:spMk id="19" creationId="{23D0EF74-AD1E-4FD9-914D-8EC9058EBBA3}"/>
          </ac:spMkLst>
        </pc:spChg>
        <pc:spChg chg="add del">
          <ac:chgData name="Antoine Farchakh" userId="9cdcc75c-6401-4cfa-bcdb-a600c73fc261" providerId="ADAL" clId="{7A1C0410-6990-47F9-B829-D6B7AC8E2F41}" dt="2024-04-23T20:26:29.382" v="66" actId="26606"/>
          <ac:spMkLst>
            <pc:docMk/>
            <pc:sldMk cId="4200720610" sldId="266"/>
            <ac:spMk id="21" creationId="{99F1FFA9-D672-408C-9220-ADEEC6ABDD09}"/>
          </ac:spMkLst>
        </pc:spChg>
        <pc:spChg chg="add del">
          <ac:chgData name="Antoine Farchakh" userId="9cdcc75c-6401-4cfa-bcdb-a600c73fc261" providerId="ADAL" clId="{7A1C0410-6990-47F9-B829-D6B7AC8E2F41}" dt="2024-04-23T20:26:35.151" v="68" actId="26606"/>
          <ac:spMkLst>
            <pc:docMk/>
            <pc:sldMk cId="4200720610" sldId="266"/>
            <ac:spMk id="23" creationId="{A9F529C3-C941-49FD-8C67-82F134F64BDB}"/>
          </ac:spMkLst>
        </pc:spChg>
        <pc:spChg chg="add del">
          <ac:chgData name="Antoine Farchakh" userId="9cdcc75c-6401-4cfa-bcdb-a600c73fc261" providerId="ADAL" clId="{7A1C0410-6990-47F9-B829-D6B7AC8E2F41}" dt="2024-04-23T20:26:35.151" v="68" actId="26606"/>
          <ac:spMkLst>
            <pc:docMk/>
            <pc:sldMk cId="4200720610" sldId="266"/>
            <ac:spMk id="24" creationId="{20586029-32A0-47E5-9AEC-AE3ABA6B94D0}"/>
          </ac:spMkLst>
        </pc:spChg>
        <pc:spChg chg="add del">
          <ac:chgData name="Antoine Farchakh" userId="9cdcc75c-6401-4cfa-bcdb-a600c73fc261" providerId="ADAL" clId="{7A1C0410-6990-47F9-B829-D6B7AC8E2F41}" dt="2024-04-23T20:26:49.307" v="72" actId="26606"/>
          <ac:spMkLst>
            <pc:docMk/>
            <pc:sldMk cId="4200720610" sldId="266"/>
            <ac:spMk id="27" creationId="{9E90EB45-EEE9-4563-8179-65EF62AE0978}"/>
          </ac:spMkLst>
        </pc:spChg>
        <pc:spChg chg="add del">
          <ac:chgData name="Antoine Farchakh" userId="9cdcc75c-6401-4cfa-bcdb-a600c73fc261" providerId="ADAL" clId="{7A1C0410-6990-47F9-B829-D6B7AC8E2F41}" dt="2024-04-23T20:26:49.307" v="72" actId="26606"/>
          <ac:spMkLst>
            <pc:docMk/>
            <pc:sldMk cId="4200720610" sldId="266"/>
            <ac:spMk id="28" creationId="{23D0EF74-AD1E-4FD9-914D-8EC9058EBBA3}"/>
          </ac:spMkLst>
        </pc:spChg>
        <pc:spChg chg="add del">
          <ac:chgData name="Antoine Farchakh" userId="9cdcc75c-6401-4cfa-bcdb-a600c73fc261" providerId="ADAL" clId="{7A1C0410-6990-47F9-B829-D6B7AC8E2F41}" dt="2024-04-23T20:26:49.296" v="71" actId="26606"/>
          <ac:spMkLst>
            <pc:docMk/>
            <pc:sldMk cId="4200720610" sldId="266"/>
            <ac:spMk id="32" creationId="{3C24FDEE-229A-C733-47B8-FB3A76F5BDFE}"/>
          </ac:spMkLst>
        </pc:spChg>
        <pc:spChg chg="add del">
          <ac:chgData name="Antoine Farchakh" userId="9cdcc75c-6401-4cfa-bcdb-a600c73fc261" providerId="ADAL" clId="{7A1C0410-6990-47F9-B829-D6B7AC8E2F41}" dt="2024-04-23T20:26:49.296" v="71" actId="26606"/>
          <ac:spMkLst>
            <pc:docMk/>
            <pc:sldMk cId="4200720610" sldId="266"/>
            <ac:spMk id="35" creationId="{79B4B56F-BCC9-4009-91E2-AE49F626B89C}"/>
          </ac:spMkLst>
        </pc:spChg>
        <pc:spChg chg="add del">
          <ac:chgData name="Antoine Farchakh" userId="9cdcc75c-6401-4cfa-bcdb-a600c73fc261" providerId="ADAL" clId="{7A1C0410-6990-47F9-B829-D6B7AC8E2F41}" dt="2024-04-25T08:26:41.157" v="492" actId="26606"/>
          <ac:spMkLst>
            <pc:docMk/>
            <pc:sldMk cId="4200720610" sldId="266"/>
            <ac:spMk id="41" creationId="{08BC803E-13F3-4DAB-B17C-BEB0076164B7}"/>
          </ac:spMkLst>
        </pc:spChg>
        <pc:spChg chg="add del">
          <ac:chgData name="Antoine Farchakh" userId="9cdcc75c-6401-4cfa-bcdb-a600c73fc261" providerId="ADAL" clId="{7A1C0410-6990-47F9-B829-D6B7AC8E2F41}" dt="2024-04-25T08:26:41.157" v="492" actId="26606"/>
          <ac:spMkLst>
            <pc:docMk/>
            <pc:sldMk cId="4200720610" sldId="266"/>
            <ac:spMk id="42" creationId="{39D85F1B-3302-4DB9-81B1-038ADCE4DEAC}"/>
          </ac:spMkLst>
        </pc:spChg>
        <pc:spChg chg="add del mod ord">
          <ac:chgData name="Antoine Farchakh" userId="9cdcc75c-6401-4cfa-bcdb-a600c73fc261" providerId="ADAL" clId="{7A1C0410-6990-47F9-B829-D6B7AC8E2F41}" dt="2024-04-25T08:26:48.119" v="494" actId="478"/>
          <ac:spMkLst>
            <pc:docMk/>
            <pc:sldMk cId="4200720610" sldId="266"/>
            <ac:spMk id="43" creationId="{DD84599E-6055-6ADB-32A7-A87004100334}"/>
          </ac:spMkLst>
        </pc:spChg>
        <pc:spChg chg="add del">
          <ac:chgData name="Antoine Farchakh" userId="9cdcc75c-6401-4cfa-bcdb-a600c73fc261" providerId="ADAL" clId="{7A1C0410-6990-47F9-B829-D6B7AC8E2F41}" dt="2024-04-25T08:26:32.940" v="487" actId="26606"/>
          <ac:spMkLst>
            <pc:docMk/>
            <pc:sldMk cId="4200720610" sldId="266"/>
            <ac:spMk id="1031" creationId="{08BC803E-13F3-4DAB-B17C-BEB0076164B7}"/>
          </ac:spMkLst>
        </pc:spChg>
        <pc:spChg chg="add del">
          <ac:chgData name="Antoine Farchakh" userId="9cdcc75c-6401-4cfa-bcdb-a600c73fc261" providerId="ADAL" clId="{7A1C0410-6990-47F9-B829-D6B7AC8E2F41}" dt="2024-04-25T08:26:32.940" v="487" actId="26606"/>
          <ac:spMkLst>
            <pc:docMk/>
            <pc:sldMk cId="4200720610" sldId="266"/>
            <ac:spMk id="1033" creationId="{39D85F1B-3302-4DB9-81B1-038ADCE4DEAC}"/>
          </ac:spMkLst>
        </pc:spChg>
        <pc:spChg chg="add del">
          <ac:chgData name="Antoine Farchakh" userId="9cdcc75c-6401-4cfa-bcdb-a600c73fc261" providerId="ADAL" clId="{7A1C0410-6990-47F9-B829-D6B7AC8E2F41}" dt="2024-04-25T08:26:38.764" v="489" actId="26606"/>
          <ac:spMkLst>
            <pc:docMk/>
            <pc:sldMk cId="4200720610" sldId="266"/>
            <ac:spMk id="1035" creationId="{2C1BBA94-3F40-40AA-8BB9-E69E25E537C1}"/>
          </ac:spMkLst>
        </pc:spChg>
        <pc:spChg chg="add del">
          <ac:chgData name="Antoine Farchakh" userId="9cdcc75c-6401-4cfa-bcdb-a600c73fc261" providerId="ADAL" clId="{7A1C0410-6990-47F9-B829-D6B7AC8E2F41}" dt="2024-04-25T08:26:38.764" v="489" actId="26606"/>
          <ac:spMkLst>
            <pc:docMk/>
            <pc:sldMk cId="4200720610" sldId="266"/>
            <ac:spMk id="1036" creationId="{1022CA72-2A63-428F-B586-37BA5AB6D265}"/>
          </ac:spMkLst>
        </pc:spChg>
        <pc:spChg chg="add del">
          <ac:chgData name="Antoine Farchakh" userId="9cdcc75c-6401-4cfa-bcdb-a600c73fc261" providerId="ADAL" clId="{7A1C0410-6990-47F9-B829-D6B7AC8E2F41}" dt="2024-04-25T08:26:38.764" v="489" actId="26606"/>
          <ac:spMkLst>
            <pc:docMk/>
            <pc:sldMk cId="4200720610" sldId="266"/>
            <ac:spMk id="1037" creationId="{FE43805F-24A6-46A4-B19B-54F28347355C}"/>
          </ac:spMkLst>
        </pc:spChg>
        <pc:spChg chg="add del">
          <ac:chgData name="Antoine Farchakh" userId="9cdcc75c-6401-4cfa-bcdb-a600c73fc261" providerId="ADAL" clId="{7A1C0410-6990-47F9-B829-D6B7AC8E2F41}" dt="2024-04-25T08:26:38.764" v="489" actId="26606"/>
          <ac:spMkLst>
            <pc:docMk/>
            <pc:sldMk cId="4200720610" sldId="266"/>
            <ac:spMk id="1038" creationId="{95C8260E-968F-44E8-A823-ABB431311926}"/>
          </ac:spMkLst>
        </pc:spChg>
        <pc:spChg chg="add del">
          <ac:chgData name="Antoine Farchakh" userId="9cdcc75c-6401-4cfa-bcdb-a600c73fc261" providerId="ADAL" clId="{7A1C0410-6990-47F9-B829-D6B7AC8E2F41}" dt="2024-04-25T08:26:41.149" v="491" actId="26606"/>
          <ac:spMkLst>
            <pc:docMk/>
            <pc:sldMk cId="4200720610" sldId="266"/>
            <ac:spMk id="1040" creationId="{E36BB3C5-822B-45E1-A81E-5CC3176C61A1}"/>
          </ac:spMkLst>
        </pc:spChg>
        <pc:spChg chg="add del">
          <ac:chgData name="Antoine Farchakh" userId="9cdcc75c-6401-4cfa-bcdb-a600c73fc261" providerId="ADAL" clId="{7A1C0410-6990-47F9-B829-D6B7AC8E2F41}" dt="2024-04-25T08:26:41.149" v="491" actId="26606"/>
          <ac:spMkLst>
            <pc:docMk/>
            <pc:sldMk cId="4200720610" sldId="266"/>
            <ac:spMk id="1041" creationId="{FB39ECA9-4CDE-4883-98E8-287E905E9F07}"/>
          </ac:spMkLst>
        </pc:spChg>
        <pc:spChg chg="add del">
          <ac:chgData name="Antoine Farchakh" userId="9cdcc75c-6401-4cfa-bcdb-a600c73fc261" providerId="ADAL" clId="{7A1C0410-6990-47F9-B829-D6B7AC8E2F41}" dt="2024-04-25T08:26:41.149" v="491" actId="26606"/>
          <ac:spMkLst>
            <pc:docMk/>
            <pc:sldMk cId="4200720610" sldId="266"/>
            <ac:spMk id="1042" creationId="{A67483D0-BAEB-4927-88AD-76F5DA8468DE}"/>
          </ac:spMkLst>
        </pc:spChg>
        <pc:spChg chg="add del">
          <ac:chgData name="Antoine Farchakh" userId="9cdcc75c-6401-4cfa-bcdb-a600c73fc261" providerId="ADAL" clId="{7A1C0410-6990-47F9-B829-D6B7AC8E2F41}" dt="2024-04-25T08:26:41.149" v="491" actId="26606"/>
          <ac:spMkLst>
            <pc:docMk/>
            <pc:sldMk cId="4200720610" sldId="266"/>
            <ac:spMk id="1043" creationId="{0DBB7B12-4298-4CFB-B539-44A91C930328}"/>
          </ac:spMkLst>
        </pc:spChg>
        <pc:spChg chg="add del">
          <ac:chgData name="Antoine Farchakh" userId="9cdcc75c-6401-4cfa-bcdb-a600c73fc261" providerId="ADAL" clId="{7A1C0410-6990-47F9-B829-D6B7AC8E2F41}" dt="2024-04-25T08:27:22.686" v="526" actId="26606"/>
          <ac:spMkLst>
            <pc:docMk/>
            <pc:sldMk cId="4200720610" sldId="266"/>
            <ac:spMk id="1045" creationId="{1022CA72-2A63-428F-B586-37BA5AB6D265}"/>
          </ac:spMkLst>
        </pc:spChg>
        <pc:spChg chg="add del">
          <ac:chgData name="Antoine Farchakh" userId="9cdcc75c-6401-4cfa-bcdb-a600c73fc261" providerId="ADAL" clId="{7A1C0410-6990-47F9-B829-D6B7AC8E2F41}" dt="2024-04-25T08:27:22.686" v="526" actId="26606"/>
          <ac:spMkLst>
            <pc:docMk/>
            <pc:sldMk cId="4200720610" sldId="266"/>
            <ac:spMk id="1046" creationId="{95C8260E-968F-44E8-A823-ABB431311926}"/>
          </ac:spMkLst>
        </pc:spChg>
        <pc:spChg chg="add del">
          <ac:chgData name="Antoine Farchakh" userId="9cdcc75c-6401-4cfa-bcdb-a600c73fc261" providerId="ADAL" clId="{7A1C0410-6990-47F9-B829-D6B7AC8E2F41}" dt="2024-04-25T08:27:22.686" v="526" actId="26606"/>
          <ac:spMkLst>
            <pc:docMk/>
            <pc:sldMk cId="4200720610" sldId="266"/>
            <ac:spMk id="1047" creationId="{2C1BBA94-3F40-40AA-8BB9-E69E25E537C1}"/>
          </ac:spMkLst>
        </pc:spChg>
        <pc:spChg chg="add del">
          <ac:chgData name="Antoine Farchakh" userId="9cdcc75c-6401-4cfa-bcdb-a600c73fc261" providerId="ADAL" clId="{7A1C0410-6990-47F9-B829-D6B7AC8E2F41}" dt="2024-04-25T08:27:22.686" v="526" actId="26606"/>
          <ac:spMkLst>
            <pc:docMk/>
            <pc:sldMk cId="4200720610" sldId="266"/>
            <ac:spMk id="1048" creationId="{FE43805F-24A6-46A4-B19B-54F28347355C}"/>
          </ac:spMkLst>
        </pc:spChg>
        <pc:spChg chg="add del">
          <ac:chgData name="Antoine Farchakh" userId="9cdcc75c-6401-4cfa-bcdb-a600c73fc261" providerId="ADAL" clId="{7A1C0410-6990-47F9-B829-D6B7AC8E2F41}" dt="2024-04-25T08:27:15.385" v="523" actId="26606"/>
          <ac:spMkLst>
            <pc:docMk/>
            <pc:sldMk cId="4200720610" sldId="266"/>
            <ac:spMk id="1053" creationId="{2151139A-886F-4B97-8815-729AD3831BBD}"/>
          </ac:spMkLst>
        </pc:spChg>
        <pc:spChg chg="add del">
          <ac:chgData name="Antoine Farchakh" userId="9cdcc75c-6401-4cfa-bcdb-a600c73fc261" providerId="ADAL" clId="{7A1C0410-6990-47F9-B829-D6B7AC8E2F41}" dt="2024-04-25T08:27:15.385" v="523" actId="26606"/>
          <ac:spMkLst>
            <pc:docMk/>
            <pc:sldMk cId="4200720610" sldId="266"/>
            <ac:spMk id="1055" creationId="{AB5E08C4-8CDD-4623-A5B8-E998C6DEE3B7}"/>
          </ac:spMkLst>
        </pc:spChg>
        <pc:spChg chg="add del">
          <ac:chgData name="Antoine Farchakh" userId="9cdcc75c-6401-4cfa-bcdb-a600c73fc261" providerId="ADAL" clId="{7A1C0410-6990-47F9-B829-D6B7AC8E2F41}" dt="2024-04-25T08:27:15.385" v="523" actId="26606"/>
          <ac:spMkLst>
            <pc:docMk/>
            <pc:sldMk cId="4200720610" sldId="266"/>
            <ac:spMk id="1057" creationId="{15F33878-D502-4FFA-8ACE-F2AECDB2A23F}"/>
          </ac:spMkLst>
        </pc:spChg>
        <pc:spChg chg="add del">
          <ac:chgData name="Antoine Farchakh" userId="9cdcc75c-6401-4cfa-bcdb-a600c73fc261" providerId="ADAL" clId="{7A1C0410-6990-47F9-B829-D6B7AC8E2F41}" dt="2024-04-25T08:27:15.385" v="523" actId="26606"/>
          <ac:spMkLst>
            <pc:docMk/>
            <pc:sldMk cId="4200720610" sldId="266"/>
            <ac:spMk id="1059" creationId="{D3539FEE-81D3-4406-802E-60B20B16F4F6}"/>
          </ac:spMkLst>
        </pc:spChg>
        <pc:spChg chg="add del">
          <ac:chgData name="Antoine Farchakh" userId="9cdcc75c-6401-4cfa-bcdb-a600c73fc261" providerId="ADAL" clId="{7A1C0410-6990-47F9-B829-D6B7AC8E2F41}" dt="2024-04-25T08:27:15.385" v="523" actId="26606"/>
          <ac:spMkLst>
            <pc:docMk/>
            <pc:sldMk cId="4200720610" sldId="266"/>
            <ac:spMk id="1061" creationId="{DC701763-729E-462F-A5A8-E0DEFEB1E2E4}"/>
          </ac:spMkLst>
        </pc:spChg>
        <pc:spChg chg="add del">
          <ac:chgData name="Antoine Farchakh" userId="9cdcc75c-6401-4cfa-bcdb-a600c73fc261" providerId="ADAL" clId="{7A1C0410-6990-47F9-B829-D6B7AC8E2F41}" dt="2024-04-25T08:27:22.681" v="525" actId="26606"/>
          <ac:spMkLst>
            <pc:docMk/>
            <pc:sldMk cId="4200720610" sldId="266"/>
            <ac:spMk id="1064" creationId="{AC8EEB0F-BA72-49AC-956F-331B60FDE79E}"/>
          </ac:spMkLst>
        </pc:spChg>
        <pc:spChg chg="add del">
          <ac:chgData name="Antoine Farchakh" userId="9cdcc75c-6401-4cfa-bcdb-a600c73fc261" providerId="ADAL" clId="{7A1C0410-6990-47F9-B829-D6B7AC8E2F41}" dt="2024-04-25T08:27:22.681" v="525" actId="26606"/>
          <ac:spMkLst>
            <pc:docMk/>
            <pc:sldMk cId="4200720610" sldId="266"/>
            <ac:spMk id="1065" creationId="{8CC700D5-9809-43F4-89D5-7DBBCB0DCC10}"/>
          </ac:spMkLst>
        </pc:spChg>
        <pc:spChg chg="add del">
          <ac:chgData name="Antoine Farchakh" userId="9cdcc75c-6401-4cfa-bcdb-a600c73fc261" providerId="ADAL" clId="{7A1C0410-6990-47F9-B829-D6B7AC8E2F41}" dt="2024-04-25T08:27:22.681" v="525" actId="26606"/>
          <ac:spMkLst>
            <pc:docMk/>
            <pc:sldMk cId="4200720610" sldId="266"/>
            <ac:spMk id="1066" creationId="{C7163242-6303-46DC-BAC1-2A204F061321}"/>
          </ac:spMkLst>
        </pc:spChg>
        <pc:spChg chg="add del">
          <ac:chgData name="Antoine Farchakh" userId="9cdcc75c-6401-4cfa-bcdb-a600c73fc261" providerId="ADAL" clId="{7A1C0410-6990-47F9-B829-D6B7AC8E2F41}" dt="2024-04-25T08:27:22.681" v="525" actId="26606"/>
          <ac:spMkLst>
            <pc:docMk/>
            <pc:sldMk cId="4200720610" sldId="266"/>
            <ac:spMk id="1067" creationId="{805C4C40-D70E-4C4F-B228-98A0A6132603}"/>
          </ac:spMkLst>
        </pc:spChg>
        <pc:spChg chg="add">
          <ac:chgData name="Antoine Farchakh" userId="9cdcc75c-6401-4cfa-bcdb-a600c73fc261" providerId="ADAL" clId="{7A1C0410-6990-47F9-B829-D6B7AC8E2F41}" dt="2024-04-25T08:27:22.686" v="526" actId="26606"/>
          <ac:spMkLst>
            <pc:docMk/>
            <pc:sldMk cId="4200720610" sldId="266"/>
            <ac:spMk id="1070" creationId="{F0087D53-9295-4463-AAE4-D5C626046E9F}"/>
          </ac:spMkLst>
        </pc:spChg>
        <pc:spChg chg="add">
          <ac:chgData name="Antoine Farchakh" userId="9cdcc75c-6401-4cfa-bcdb-a600c73fc261" providerId="ADAL" clId="{7A1C0410-6990-47F9-B829-D6B7AC8E2F41}" dt="2024-04-25T08:27:22.686" v="526" actId="26606"/>
          <ac:spMkLst>
            <pc:docMk/>
            <pc:sldMk cId="4200720610" sldId="266"/>
            <ac:spMk id="1071" creationId="{D6A9C53F-5F90-40A5-8C85-5412D39C8C68}"/>
          </ac:spMkLst>
        </pc:spChg>
        <pc:grpChg chg="add del">
          <ac:chgData name="Antoine Farchakh" userId="9cdcc75c-6401-4cfa-bcdb-a600c73fc261" providerId="ADAL" clId="{7A1C0410-6990-47F9-B829-D6B7AC8E2F41}" dt="2024-04-23T20:26:49.296" v="71" actId="26606"/>
          <ac:grpSpMkLst>
            <pc:docMk/>
            <pc:sldMk cId="4200720610" sldId="266"/>
            <ac:grpSpMk id="37" creationId="{770B9411-A26D-4F61-AA38-0B77CFF583A4}"/>
          </ac:grpSpMkLst>
        </pc:grpChg>
        <pc:grpChg chg="add del">
          <ac:chgData name="Antoine Farchakh" userId="9cdcc75c-6401-4cfa-bcdb-a600c73fc261" providerId="ADAL" clId="{7A1C0410-6990-47F9-B829-D6B7AC8E2F41}" dt="2024-04-25T08:27:22.681" v="525" actId="26606"/>
          <ac:grpSpMkLst>
            <pc:docMk/>
            <pc:sldMk cId="4200720610" sldId="266"/>
            <ac:grpSpMk id="1068" creationId="{06536C0D-2219-44F1-94EC-B9A56501DB36}"/>
          </ac:grpSpMkLst>
        </pc:grpChg>
        <pc:graphicFrameChg chg="del mod">
          <ac:chgData name="Antoine Farchakh" userId="9cdcc75c-6401-4cfa-bcdb-a600c73fc261" providerId="ADAL" clId="{7A1C0410-6990-47F9-B829-D6B7AC8E2F41}" dt="2024-04-23T20:26:14.334" v="60" actId="478"/>
          <ac:graphicFrameMkLst>
            <pc:docMk/>
            <pc:sldMk cId="4200720610" sldId="266"/>
            <ac:graphicFrameMk id="14" creationId="{D7833A76-35EF-C1B1-9705-22C35FD39B2F}"/>
          </ac:graphicFrameMkLst>
        </pc:graphicFrameChg>
        <pc:picChg chg="add del mod">
          <ac:chgData name="Antoine Farchakh" userId="9cdcc75c-6401-4cfa-bcdb-a600c73fc261" providerId="ADAL" clId="{7A1C0410-6990-47F9-B829-D6B7AC8E2F41}" dt="2024-04-25T08:24:32.843" v="483" actId="478"/>
          <ac:picMkLst>
            <pc:docMk/>
            <pc:sldMk cId="4200720610" sldId="266"/>
            <ac:picMk id="2" creationId="{473B6FAD-8D93-34EE-3B30-CB0D7E784DCD}"/>
          </ac:picMkLst>
        </pc:picChg>
        <pc:picChg chg="mod ord">
          <ac:chgData name="Antoine Farchakh" userId="9cdcc75c-6401-4cfa-bcdb-a600c73fc261" providerId="ADAL" clId="{7A1C0410-6990-47F9-B829-D6B7AC8E2F41}" dt="2024-04-25T08:27:22.686" v="526" actId="26606"/>
          <ac:picMkLst>
            <pc:docMk/>
            <pc:sldMk cId="4200720610" sldId="266"/>
            <ac:picMk id="5" creationId="{150C03FB-D60B-EA65-9098-02A4C61C7BE7}"/>
          </ac:picMkLst>
        </pc:picChg>
        <pc:picChg chg="add mod ord">
          <ac:chgData name="Antoine Farchakh" userId="9cdcc75c-6401-4cfa-bcdb-a600c73fc261" providerId="ADAL" clId="{7A1C0410-6990-47F9-B829-D6B7AC8E2F41}" dt="2024-04-25T08:27:22.686" v="526" actId="26606"/>
          <ac:picMkLst>
            <pc:docMk/>
            <pc:sldMk cId="4200720610" sldId="266"/>
            <ac:picMk id="1026" creationId="{A3E657D0-D7BA-BF96-E519-BF146E2CD1FE}"/>
          </ac:picMkLst>
        </pc:picChg>
        <pc:cxnChg chg="add del">
          <ac:chgData name="Antoine Farchakh" userId="9cdcc75c-6401-4cfa-bcdb-a600c73fc261" providerId="ADAL" clId="{7A1C0410-6990-47F9-B829-D6B7AC8E2F41}" dt="2024-04-23T20:26:35.151" v="68" actId="26606"/>
          <ac:cxnSpMkLst>
            <pc:docMk/>
            <pc:sldMk cId="4200720610" sldId="266"/>
            <ac:cxnSpMk id="25" creationId="{8C730EAB-A532-4295-A302-FB4B90DB9F5E}"/>
          </ac:cxnSpMkLst>
        </pc:cxnChg>
      </pc:sldChg>
      <pc:sldChg chg="add del">
        <pc:chgData name="Antoine Farchakh" userId="9cdcc75c-6401-4cfa-bcdb-a600c73fc261" providerId="ADAL" clId="{7A1C0410-6990-47F9-B829-D6B7AC8E2F41}" dt="2024-04-25T07:37:01.517" v="136" actId="47"/>
        <pc:sldMkLst>
          <pc:docMk/>
          <pc:sldMk cId="0" sldId="279"/>
        </pc:sldMkLst>
      </pc:sldChg>
      <pc:sldChg chg="modSp add del mod ord">
        <pc:chgData name="Antoine Farchakh" userId="9cdcc75c-6401-4cfa-bcdb-a600c73fc261" providerId="ADAL" clId="{7A1C0410-6990-47F9-B829-D6B7AC8E2F41}" dt="2024-04-25T07:38:54.621" v="165" actId="47"/>
        <pc:sldMkLst>
          <pc:docMk/>
          <pc:sldMk cId="0" sldId="280"/>
        </pc:sldMkLst>
        <pc:spChg chg="mod">
          <ac:chgData name="Antoine Farchakh" userId="9cdcc75c-6401-4cfa-bcdb-a600c73fc261" providerId="ADAL" clId="{7A1C0410-6990-47F9-B829-D6B7AC8E2F41}" dt="2024-04-25T07:35:23.837" v="112" actId="27636"/>
          <ac:spMkLst>
            <pc:docMk/>
            <pc:sldMk cId="0" sldId="280"/>
            <ac:spMk id="3" creationId="{00000000-0000-0000-0000-000000000000}"/>
          </ac:spMkLst>
        </pc:spChg>
      </pc:sldChg>
      <pc:sldChg chg="add del">
        <pc:chgData name="Antoine Farchakh" userId="9cdcc75c-6401-4cfa-bcdb-a600c73fc261" providerId="ADAL" clId="{7A1C0410-6990-47F9-B829-D6B7AC8E2F41}" dt="2024-04-25T07:36:38.337" v="129"/>
        <pc:sldMkLst>
          <pc:docMk/>
          <pc:sldMk cId="0" sldId="284"/>
        </pc:sldMkLst>
      </pc:sldChg>
      <pc:sldChg chg="modSp add del mod">
        <pc:chgData name="Antoine Farchakh" userId="9cdcc75c-6401-4cfa-bcdb-a600c73fc261" providerId="ADAL" clId="{7A1C0410-6990-47F9-B829-D6B7AC8E2F41}" dt="2024-04-25T07:49:54.608" v="292" actId="47"/>
        <pc:sldMkLst>
          <pc:docMk/>
          <pc:sldMk cId="0" sldId="289"/>
        </pc:sldMkLst>
        <pc:spChg chg="mod">
          <ac:chgData name="Antoine Farchakh" userId="9cdcc75c-6401-4cfa-bcdb-a600c73fc261" providerId="ADAL" clId="{7A1C0410-6990-47F9-B829-D6B7AC8E2F41}" dt="2024-04-25T07:49:12.688" v="286" actId="27636"/>
          <ac:spMkLst>
            <pc:docMk/>
            <pc:sldMk cId="0" sldId="289"/>
            <ac:spMk id="3" creationId="{00000000-0000-0000-0000-000000000000}"/>
          </ac:spMkLst>
        </pc:spChg>
      </pc:sldChg>
      <pc:sldChg chg="modSp add del mod ord">
        <pc:chgData name="Antoine Farchakh" userId="9cdcc75c-6401-4cfa-bcdb-a600c73fc261" providerId="ADAL" clId="{7A1C0410-6990-47F9-B829-D6B7AC8E2F41}" dt="2024-04-25T07:40:04.109" v="191" actId="47"/>
        <pc:sldMkLst>
          <pc:docMk/>
          <pc:sldMk cId="0" sldId="294"/>
        </pc:sldMkLst>
        <pc:spChg chg="mod">
          <ac:chgData name="Antoine Farchakh" userId="9cdcc75c-6401-4cfa-bcdb-a600c73fc261" providerId="ADAL" clId="{7A1C0410-6990-47F9-B829-D6B7AC8E2F41}" dt="2024-04-25T07:35:23.872" v="113" actId="27636"/>
          <ac:spMkLst>
            <pc:docMk/>
            <pc:sldMk cId="0" sldId="294"/>
            <ac:spMk id="3" creationId="{00000000-0000-0000-0000-000000000000}"/>
          </ac:spMkLst>
        </pc:spChg>
      </pc:sldChg>
      <pc:sldChg chg="modSp add del mod ord">
        <pc:chgData name="Antoine Farchakh" userId="9cdcc75c-6401-4cfa-bcdb-a600c73fc261" providerId="ADAL" clId="{7A1C0410-6990-47F9-B829-D6B7AC8E2F41}" dt="2024-04-25T07:48:28.386" v="258" actId="47"/>
        <pc:sldMkLst>
          <pc:docMk/>
          <pc:sldMk cId="1788687842" sldId="296"/>
        </pc:sldMkLst>
        <pc:spChg chg="mod">
          <ac:chgData name="Antoine Farchakh" userId="9cdcc75c-6401-4cfa-bcdb-a600c73fc261" providerId="ADAL" clId="{7A1C0410-6990-47F9-B829-D6B7AC8E2F41}" dt="2024-04-25T07:35:23.883" v="114" actId="27636"/>
          <ac:spMkLst>
            <pc:docMk/>
            <pc:sldMk cId="1788687842" sldId="296"/>
            <ac:spMk id="2" creationId="{00000000-0000-0000-0000-000000000000}"/>
          </ac:spMkLst>
        </pc:spChg>
      </pc:sldChg>
      <pc:sldChg chg="add del">
        <pc:chgData name="Antoine Farchakh" userId="9cdcc75c-6401-4cfa-bcdb-a600c73fc261" providerId="ADAL" clId="{7A1C0410-6990-47F9-B829-D6B7AC8E2F41}" dt="2024-04-25T07:50:26.678" v="301" actId="47"/>
        <pc:sldMkLst>
          <pc:docMk/>
          <pc:sldMk cId="2696468623" sldId="297"/>
        </pc:sldMkLst>
      </pc:sldChg>
      <pc:sldChg chg="modSp add del mod">
        <pc:chgData name="Antoine Farchakh" userId="9cdcc75c-6401-4cfa-bcdb-a600c73fc261" providerId="ADAL" clId="{7A1C0410-6990-47F9-B829-D6B7AC8E2F41}" dt="2024-04-25T07:53:18.004" v="339" actId="47"/>
        <pc:sldMkLst>
          <pc:docMk/>
          <pc:sldMk cId="3974130852" sldId="298"/>
        </pc:sldMkLst>
        <pc:spChg chg="mod">
          <ac:chgData name="Antoine Farchakh" userId="9cdcc75c-6401-4cfa-bcdb-a600c73fc261" providerId="ADAL" clId="{7A1C0410-6990-47F9-B829-D6B7AC8E2F41}" dt="2024-04-25T07:35:23.928" v="116" actId="27636"/>
          <ac:spMkLst>
            <pc:docMk/>
            <pc:sldMk cId="3974130852" sldId="298"/>
            <ac:spMk id="2" creationId="{00000000-0000-0000-0000-000000000000}"/>
          </ac:spMkLst>
        </pc:spChg>
      </pc:sldChg>
      <pc:sldChg chg="modSp add del mod">
        <pc:chgData name="Antoine Farchakh" userId="9cdcc75c-6401-4cfa-bcdb-a600c73fc261" providerId="ADAL" clId="{7A1C0410-6990-47F9-B829-D6B7AC8E2F41}" dt="2024-04-25T07:54:42.768" v="352" actId="47"/>
        <pc:sldMkLst>
          <pc:docMk/>
          <pc:sldMk cId="4284457717" sldId="300"/>
        </pc:sldMkLst>
        <pc:spChg chg="mod">
          <ac:chgData name="Antoine Farchakh" userId="9cdcc75c-6401-4cfa-bcdb-a600c73fc261" providerId="ADAL" clId="{7A1C0410-6990-47F9-B829-D6B7AC8E2F41}" dt="2024-04-25T07:35:23.942" v="117" actId="27636"/>
          <ac:spMkLst>
            <pc:docMk/>
            <pc:sldMk cId="4284457717" sldId="300"/>
            <ac:spMk id="3" creationId="{00000000-0000-0000-0000-000000000000}"/>
          </ac:spMkLst>
        </pc:spChg>
      </pc:sldChg>
      <pc:sldChg chg="addSp delSp modSp add del mod setBg">
        <pc:chgData name="Antoine Farchakh" userId="9cdcc75c-6401-4cfa-bcdb-a600c73fc261" providerId="ADAL" clId="{7A1C0410-6990-47F9-B829-D6B7AC8E2F41}" dt="2024-04-25T07:57:53.146" v="389" actId="47"/>
        <pc:sldMkLst>
          <pc:docMk/>
          <pc:sldMk cId="0" sldId="301"/>
        </pc:sldMkLst>
        <pc:spChg chg="mod">
          <ac:chgData name="Antoine Farchakh" userId="9cdcc75c-6401-4cfa-bcdb-a600c73fc261" providerId="ADAL" clId="{7A1C0410-6990-47F9-B829-D6B7AC8E2F41}" dt="2024-04-25T07:57:44.335" v="388" actId="26606"/>
          <ac:spMkLst>
            <pc:docMk/>
            <pc:sldMk cId="0" sldId="301"/>
            <ac:spMk id="2" creationId="{00000000-0000-0000-0000-000000000000}"/>
          </ac:spMkLst>
        </pc:spChg>
        <pc:spChg chg="mod">
          <ac:chgData name="Antoine Farchakh" userId="9cdcc75c-6401-4cfa-bcdb-a600c73fc261" providerId="ADAL" clId="{7A1C0410-6990-47F9-B829-D6B7AC8E2F41}" dt="2024-04-25T07:57:44.335" v="388" actId="26606"/>
          <ac:spMkLst>
            <pc:docMk/>
            <pc:sldMk cId="0" sldId="301"/>
            <ac:spMk id="3" creationId="{00000000-0000-0000-0000-000000000000}"/>
          </ac:spMkLst>
        </pc:spChg>
        <pc:spChg chg="mod">
          <ac:chgData name="Antoine Farchakh" userId="9cdcc75c-6401-4cfa-bcdb-a600c73fc261" providerId="ADAL" clId="{7A1C0410-6990-47F9-B829-D6B7AC8E2F41}" dt="2024-04-25T07:57:44.335" v="388" actId="26606"/>
          <ac:spMkLst>
            <pc:docMk/>
            <pc:sldMk cId="0" sldId="301"/>
            <ac:spMk id="4" creationId="{00000000-0000-0000-0000-000000000000}"/>
          </ac:spMkLst>
        </pc:spChg>
        <pc:spChg chg="mod">
          <ac:chgData name="Antoine Farchakh" userId="9cdcc75c-6401-4cfa-bcdb-a600c73fc261" providerId="ADAL" clId="{7A1C0410-6990-47F9-B829-D6B7AC8E2F41}" dt="2024-04-25T07:57:44.335" v="388" actId="26606"/>
          <ac:spMkLst>
            <pc:docMk/>
            <pc:sldMk cId="0" sldId="301"/>
            <ac:spMk id="5" creationId="{00000000-0000-0000-0000-000000000000}"/>
          </ac:spMkLst>
        </pc:spChg>
        <pc:spChg chg="add del">
          <ac:chgData name="Antoine Farchakh" userId="9cdcc75c-6401-4cfa-bcdb-a600c73fc261" providerId="ADAL" clId="{7A1C0410-6990-47F9-B829-D6B7AC8E2F41}" dt="2024-04-25T07:57:44.335" v="388" actId="26606"/>
          <ac:spMkLst>
            <pc:docMk/>
            <pc:sldMk cId="0" sldId="301"/>
            <ac:spMk id="12" creationId="{EDDBB197-D710-4A4F-A9CA-FD2177498BE8}"/>
          </ac:spMkLst>
        </pc:spChg>
        <pc:spChg chg="add del">
          <ac:chgData name="Antoine Farchakh" userId="9cdcc75c-6401-4cfa-bcdb-a600c73fc261" providerId="ADAL" clId="{7A1C0410-6990-47F9-B829-D6B7AC8E2F41}" dt="2024-04-25T07:57:44.335" v="388" actId="26606"/>
          <ac:spMkLst>
            <pc:docMk/>
            <pc:sldMk cId="0" sldId="301"/>
            <ac:spMk id="14" creationId="{975D1CFA-2CDB-4B64-BD9F-85744E8DA12F}"/>
          </ac:spMkLst>
        </pc:spChg>
        <pc:grpChg chg="add del">
          <ac:chgData name="Antoine Farchakh" userId="9cdcc75c-6401-4cfa-bcdb-a600c73fc261" providerId="ADAL" clId="{7A1C0410-6990-47F9-B829-D6B7AC8E2F41}" dt="2024-04-25T07:57:44.335" v="388" actId="26606"/>
          <ac:grpSpMkLst>
            <pc:docMk/>
            <pc:sldMk cId="0" sldId="301"/>
            <ac:grpSpMk id="16" creationId="{25EE5136-01F1-466C-962D-BA9B4C6757AA}"/>
          </ac:grpSpMkLst>
        </pc:grpChg>
        <pc:picChg chg="add del">
          <ac:chgData name="Antoine Farchakh" userId="9cdcc75c-6401-4cfa-bcdb-a600c73fc261" providerId="ADAL" clId="{7A1C0410-6990-47F9-B829-D6B7AC8E2F41}" dt="2024-04-25T07:57:44.335" v="388" actId="26606"/>
          <ac:picMkLst>
            <pc:docMk/>
            <pc:sldMk cId="0" sldId="301"/>
            <ac:picMk id="9" creationId="{36DA93B2-8182-B72E-8E89-F4B7081700E7}"/>
          </ac:picMkLst>
        </pc:picChg>
      </pc:sldChg>
      <pc:sldChg chg="addSp delSp modSp add mod">
        <pc:chgData name="Antoine Farchakh" userId="9cdcc75c-6401-4cfa-bcdb-a600c73fc261" providerId="ADAL" clId="{7A1C0410-6990-47F9-B829-D6B7AC8E2F41}" dt="2024-04-25T07:58:59.533" v="424" actId="26606"/>
        <pc:sldMkLst>
          <pc:docMk/>
          <pc:sldMk cId="3091483985" sldId="302"/>
        </pc:sldMkLst>
        <pc:spChg chg="add del mod">
          <ac:chgData name="Antoine Farchakh" userId="9cdcc75c-6401-4cfa-bcdb-a600c73fc261" providerId="ADAL" clId="{7A1C0410-6990-47F9-B829-D6B7AC8E2F41}" dt="2024-04-25T07:37:11.788" v="137" actId="26606"/>
          <ac:spMkLst>
            <pc:docMk/>
            <pc:sldMk cId="3091483985" sldId="302"/>
            <ac:spMk id="2" creationId="{C87BE4C2-C7E6-D9CE-8841-62631A6F3AAE}"/>
          </ac:spMkLst>
        </pc:spChg>
        <pc:spChg chg="add mod">
          <ac:chgData name="Antoine Farchakh" userId="9cdcc75c-6401-4cfa-bcdb-a600c73fc261" providerId="ADAL" clId="{7A1C0410-6990-47F9-B829-D6B7AC8E2F41}" dt="2024-04-25T07:41:27.295" v="205" actId="403"/>
          <ac:spMkLst>
            <pc:docMk/>
            <pc:sldMk cId="3091483985" sldId="302"/>
            <ac:spMk id="4" creationId="{DA5C0AD6-97D5-442A-6B0B-C17758A83867}"/>
          </ac:spMkLst>
        </pc:spChg>
        <pc:graphicFrameChg chg="del">
          <ac:chgData name="Antoine Farchakh" userId="9cdcc75c-6401-4cfa-bcdb-a600c73fc261" providerId="ADAL" clId="{7A1C0410-6990-47F9-B829-D6B7AC8E2F41}" dt="2024-04-25T07:36:16.932" v="119" actId="478"/>
          <ac:graphicFrameMkLst>
            <pc:docMk/>
            <pc:sldMk cId="3091483985" sldId="302"/>
            <ac:graphicFrameMk id="14" creationId="{D7833A76-35EF-C1B1-9705-22C35FD39B2F}"/>
          </ac:graphicFrameMkLst>
        </pc:graphicFrameChg>
        <pc:graphicFrameChg chg="add modGraphic">
          <ac:chgData name="Antoine Farchakh" userId="9cdcc75c-6401-4cfa-bcdb-a600c73fc261" providerId="ADAL" clId="{7A1C0410-6990-47F9-B829-D6B7AC8E2F41}" dt="2024-04-25T07:58:59.533" v="424" actId="26606"/>
          <ac:graphicFrameMkLst>
            <pc:docMk/>
            <pc:sldMk cId="3091483985" sldId="302"/>
            <ac:graphicFrameMk id="15" creationId="{39F2F0DB-105E-A2C9-8AA5-B90D2BA9060F}"/>
          </ac:graphicFrameMkLst>
        </pc:graphicFrameChg>
      </pc:sldChg>
      <pc:sldChg chg="addSp delSp modSp add del mod ord">
        <pc:chgData name="Antoine Farchakh" userId="9cdcc75c-6401-4cfa-bcdb-a600c73fc261" providerId="ADAL" clId="{7A1C0410-6990-47F9-B829-D6B7AC8E2F41}" dt="2024-04-25T07:59:08.761" v="425" actId="403"/>
        <pc:sldMkLst>
          <pc:docMk/>
          <pc:sldMk cId="2536877746" sldId="303"/>
        </pc:sldMkLst>
        <pc:spChg chg="add del mod ord">
          <ac:chgData name="Antoine Farchakh" userId="9cdcc75c-6401-4cfa-bcdb-a600c73fc261" providerId="ADAL" clId="{7A1C0410-6990-47F9-B829-D6B7AC8E2F41}" dt="2024-04-25T07:38:50.342" v="164" actId="26606"/>
          <ac:spMkLst>
            <pc:docMk/>
            <pc:sldMk cId="2536877746" sldId="303"/>
            <ac:spMk id="3" creationId="{B14932FB-E4A6-FAE8-8B3B-E5402498B251}"/>
          </ac:spMkLst>
        </pc:spChg>
        <pc:spChg chg="add mod ord">
          <ac:chgData name="Antoine Farchakh" userId="9cdcc75c-6401-4cfa-bcdb-a600c73fc261" providerId="ADAL" clId="{7A1C0410-6990-47F9-B829-D6B7AC8E2F41}" dt="2024-04-25T07:59:08.761" v="425" actId="403"/>
          <ac:spMkLst>
            <pc:docMk/>
            <pc:sldMk cId="2536877746" sldId="303"/>
            <ac:spMk id="6" creationId="{3ECCB956-49E2-F6CD-BE15-0EA4A9CEB43B}"/>
          </ac:spMkLst>
        </pc:spChg>
        <pc:spChg chg="add del">
          <ac:chgData name="Antoine Farchakh" userId="9cdcc75c-6401-4cfa-bcdb-a600c73fc261" providerId="ADAL" clId="{7A1C0410-6990-47F9-B829-D6B7AC8E2F41}" dt="2024-04-25T07:38:50.342" v="164" actId="26606"/>
          <ac:spMkLst>
            <pc:docMk/>
            <pc:sldMk cId="2536877746" sldId="303"/>
            <ac:spMk id="10" creationId="{11B2B030-4738-4359-9E46-144B7C8BFF8B}"/>
          </ac:spMkLst>
        </pc:spChg>
        <pc:spChg chg="add del">
          <ac:chgData name="Antoine Farchakh" userId="9cdcc75c-6401-4cfa-bcdb-a600c73fc261" providerId="ADAL" clId="{7A1C0410-6990-47F9-B829-D6B7AC8E2F41}" dt="2024-04-25T07:38:50.342" v="164" actId="26606"/>
          <ac:spMkLst>
            <pc:docMk/>
            <pc:sldMk cId="2536877746" sldId="303"/>
            <ac:spMk id="12" creationId="{E722B2DD-E14D-4972-9D98-5D6E61B1B2D2}"/>
          </ac:spMkLst>
        </pc:spChg>
        <pc:spChg chg="add del">
          <ac:chgData name="Antoine Farchakh" userId="9cdcc75c-6401-4cfa-bcdb-a600c73fc261" providerId="ADAL" clId="{7A1C0410-6990-47F9-B829-D6B7AC8E2F41}" dt="2024-04-25T07:38:40.537" v="157" actId="26606"/>
          <ac:spMkLst>
            <pc:docMk/>
            <pc:sldMk cId="2536877746" sldId="303"/>
            <ac:spMk id="17" creationId="{2EB492CD-616E-47F8-933B-5E2D952A0593}"/>
          </ac:spMkLst>
        </pc:spChg>
        <pc:spChg chg="add del">
          <ac:chgData name="Antoine Farchakh" userId="9cdcc75c-6401-4cfa-bcdb-a600c73fc261" providerId="ADAL" clId="{7A1C0410-6990-47F9-B829-D6B7AC8E2F41}" dt="2024-04-25T07:38:40.537" v="157" actId="26606"/>
          <ac:spMkLst>
            <pc:docMk/>
            <pc:sldMk cId="2536877746" sldId="303"/>
            <ac:spMk id="19" creationId="{59383CF9-23B5-4335-9B21-1791C4CF1C75}"/>
          </ac:spMkLst>
        </pc:spChg>
        <pc:spChg chg="add del">
          <ac:chgData name="Antoine Farchakh" userId="9cdcc75c-6401-4cfa-bcdb-a600c73fc261" providerId="ADAL" clId="{7A1C0410-6990-47F9-B829-D6B7AC8E2F41}" dt="2024-04-25T07:38:40.537" v="157" actId="26606"/>
          <ac:spMkLst>
            <pc:docMk/>
            <pc:sldMk cId="2536877746" sldId="303"/>
            <ac:spMk id="21" creationId="{0007FE00-9498-4706-B255-6437B0252C02}"/>
          </ac:spMkLst>
        </pc:spChg>
        <pc:spChg chg="add del">
          <ac:chgData name="Antoine Farchakh" userId="9cdcc75c-6401-4cfa-bcdb-a600c73fc261" providerId="ADAL" clId="{7A1C0410-6990-47F9-B829-D6B7AC8E2F41}" dt="2024-04-25T07:38:42.950" v="159" actId="26606"/>
          <ac:spMkLst>
            <pc:docMk/>
            <pc:sldMk cId="2536877746" sldId="303"/>
            <ac:spMk id="23" creationId="{C0A1ED06-4733-4020-9C60-81D4D801408D}"/>
          </ac:spMkLst>
        </pc:spChg>
        <pc:spChg chg="add del">
          <ac:chgData name="Antoine Farchakh" userId="9cdcc75c-6401-4cfa-bcdb-a600c73fc261" providerId="ADAL" clId="{7A1C0410-6990-47F9-B829-D6B7AC8E2F41}" dt="2024-04-25T07:38:42.950" v="159" actId="26606"/>
          <ac:spMkLst>
            <pc:docMk/>
            <pc:sldMk cId="2536877746" sldId="303"/>
            <ac:spMk id="24" creationId="{B0CA3509-3AF9-45FE-93ED-57BB5D5E8E07}"/>
          </ac:spMkLst>
        </pc:spChg>
        <pc:spChg chg="add del">
          <ac:chgData name="Antoine Farchakh" userId="9cdcc75c-6401-4cfa-bcdb-a600c73fc261" providerId="ADAL" clId="{7A1C0410-6990-47F9-B829-D6B7AC8E2F41}" dt="2024-04-25T07:38:47.050" v="161" actId="26606"/>
          <ac:spMkLst>
            <pc:docMk/>
            <pc:sldMk cId="2536877746" sldId="303"/>
            <ac:spMk id="26" creationId="{058A14AF-9FB5-4CC7-BA35-E8E85D3EDF0E}"/>
          </ac:spMkLst>
        </pc:spChg>
        <pc:spChg chg="add del">
          <ac:chgData name="Antoine Farchakh" userId="9cdcc75c-6401-4cfa-bcdb-a600c73fc261" providerId="ADAL" clId="{7A1C0410-6990-47F9-B829-D6B7AC8E2F41}" dt="2024-04-25T07:38:47.050" v="161" actId="26606"/>
          <ac:spMkLst>
            <pc:docMk/>
            <pc:sldMk cId="2536877746" sldId="303"/>
            <ac:spMk id="27" creationId="{3A9A4357-BD1D-4622-A4FE-766E6AB8DE84}"/>
          </ac:spMkLst>
        </pc:spChg>
        <pc:spChg chg="add del">
          <ac:chgData name="Antoine Farchakh" userId="9cdcc75c-6401-4cfa-bcdb-a600c73fc261" providerId="ADAL" clId="{7A1C0410-6990-47F9-B829-D6B7AC8E2F41}" dt="2024-04-25T07:38:47.050" v="161" actId="26606"/>
          <ac:spMkLst>
            <pc:docMk/>
            <pc:sldMk cId="2536877746" sldId="303"/>
            <ac:spMk id="28" creationId="{E659831F-0D9A-4C63-9EBB-8435B85A440F}"/>
          </ac:spMkLst>
        </pc:spChg>
        <pc:spChg chg="add del">
          <ac:chgData name="Antoine Farchakh" userId="9cdcc75c-6401-4cfa-bcdb-a600c73fc261" providerId="ADAL" clId="{7A1C0410-6990-47F9-B829-D6B7AC8E2F41}" dt="2024-04-25T07:38:47.050" v="161" actId="26606"/>
          <ac:spMkLst>
            <pc:docMk/>
            <pc:sldMk cId="2536877746" sldId="303"/>
            <ac:spMk id="29" creationId="{E6995CE5-F890-4ABA-82A2-26507CE8D2A3}"/>
          </ac:spMkLst>
        </pc:spChg>
        <pc:spChg chg="add del">
          <ac:chgData name="Antoine Farchakh" userId="9cdcc75c-6401-4cfa-bcdb-a600c73fc261" providerId="ADAL" clId="{7A1C0410-6990-47F9-B829-D6B7AC8E2F41}" dt="2024-04-25T07:38:50.330" v="163" actId="26606"/>
          <ac:spMkLst>
            <pc:docMk/>
            <pc:sldMk cId="2536877746" sldId="303"/>
            <ac:spMk id="31" creationId="{11B2B030-4738-4359-9E46-144B7C8BFF8B}"/>
          </ac:spMkLst>
        </pc:spChg>
        <pc:spChg chg="add del">
          <ac:chgData name="Antoine Farchakh" userId="9cdcc75c-6401-4cfa-bcdb-a600c73fc261" providerId="ADAL" clId="{7A1C0410-6990-47F9-B829-D6B7AC8E2F41}" dt="2024-04-25T07:38:50.330" v="163" actId="26606"/>
          <ac:spMkLst>
            <pc:docMk/>
            <pc:sldMk cId="2536877746" sldId="303"/>
            <ac:spMk id="32" creationId="{E722B2DD-E14D-4972-9D98-5D6E61B1B2D2}"/>
          </ac:spMkLst>
        </pc:spChg>
        <pc:spChg chg="add">
          <ac:chgData name="Antoine Farchakh" userId="9cdcc75c-6401-4cfa-bcdb-a600c73fc261" providerId="ADAL" clId="{7A1C0410-6990-47F9-B829-D6B7AC8E2F41}" dt="2024-04-25T07:38:50.342" v="164" actId="26606"/>
          <ac:spMkLst>
            <pc:docMk/>
            <pc:sldMk cId="2536877746" sldId="303"/>
            <ac:spMk id="35" creationId="{11B2B030-4738-4359-9E46-144B7C8BFF8B}"/>
          </ac:spMkLst>
        </pc:spChg>
        <pc:spChg chg="add">
          <ac:chgData name="Antoine Farchakh" userId="9cdcc75c-6401-4cfa-bcdb-a600c73fc261" providerId="ADAL" clId="{7A1C0410-6990-47F9-B829-D6B7AC8E2F41}" dt="2024-04-25T07:38:50.342" v="164" actId="26606"/>
          <ac:spMkLst>
            <pc:docMk/>
            <pc:sldMk cId="2536877746" sldId="303"/>
            <ac:spMk id="36" creationId="{E722B2DD-E14D-4972-9D98-5D6E61B1B2D2}"/>
          </ac:spMkLst>
        </pc:spChg>
        <pc:graphicFrameChg chg="del">
          <ac:chgData name="Antoine Farchakh" userId="9cdcc75c-6401-4cfa-bcdb-a600c73fc261" providerId="ADAL" clId="{7A1C0410-6990-47F9-B829-D6B7AC8E2F41}" dt="2024-04-25T07:37:39.649" v="141" actId="478"/>
          <ac:graphicFrameMkLst>
            <pc:docMk/>
            <pc:sldMk cId="2536877746" sldId="303"/>
            <ac:graphicFrameMk id="14" creationId="{D7833A76-35EF-C1B1-9705-22C35FD39B2F}"/>
          </ac:graphicFrameMkLst>
        </pc:graphicFrameChg>
        <pc:graphicFrameChg chg="add del">
          <ac:chgData name="Antoine Farchakh" userId="9cdcc75c-6401-4cfa-bcdb-a600c73fc261" providerId="ADAL" clId="{7A1C0410-6990-47F9-B829-D6B7AC8E2F41}" dt="2024-04-25T07:38:50.330" v="163" actId="26606"/>
          <ac:graphicFrameMkLst>
            <pc:docMk/>
            <pc:sldMk cId="2536877746" sldId="303"/>
            <ac:graphicFrameMk id="33" creationId="{9F34BBFC-F856-EA0B-F019-9EAEFFD16403}"/>
          </ac:graphicFrameMkLst>
        </pc:graphicFrameChg>
        <pc:graphicFrameChg chg="add mod">
          <ac:chgData name="Antoine Farchakh" userId="9cdcc75c-6401-4cfa-bcdb-a600c73fc261" providerId="ADAL" clId="{7A1C0410-6990-47F9-B829-D6B7AC8E2F41}" dt="2024-04-25T07:51:11.866" v="311" actId="1076"/>
          <ac:graphicFrameMkLst>
            <pc:docMk/>
            <pc:sldMk cId="2536877746" sldId="303"/>
            <ac:graphicFrameMk id="37" creationId="{3FF77668-3965-6225-8CBA-EA63A2595B22}"/>
          </ac:graphicFrameMkLst>
        </pc:graphicFrameChg>
        <pc:picChg chg="mod ord">
          <ac:chgData name="Antoine Farchakh" userId="9cdcc75c-6401-4cfa-bcdb-a600c73fc261" providerId="ADAL" clId="{7A1C0410-6990-47F9-B829-D6B7AC8E2F41}" dt="2024-04-25T07:38:47.050" v="161" actId="26606"/>
          <ac:picMkLst>
            <pc:docMk/>
            <pc:sldMk cId="2536877746" sldId="303"/>
            <ac:picMk id="5" creationId="{150C03FB-D60B-EA65-9098-02A4C61C7BE7}"/>
          </ac:picMkLst>
        </pc:picChg>
      </pc:sldChg>
      <pc:sldChg chg="addSp delSp modSp add del mod">
        <pc:chgData name="Antoine Farchakh" userId="9cdcc75c-6401-4cfa-bcdb-a600c73fc261" providerId="ADAL" clId="{7A1C0410-6990-47F9-B829-D6B7AC8E2F41}" dt="2024-04-25T07:59:13.961" v="426" actId="403"/>
        <pc:sldMkLst>
          <pc:docMk/>
          <pc:sldMk cId="2876730626" sldId="304"/>
        </pc:sldMkLst>
        <pc:spChg chg="mod">
          <ac:chgData name="Antoine Farchakh" userId="9cdcc75c-6401-4cfa-bcdb-a600c73fc261" providerId="ADAL" clId="{7A1C0410-6990-47F9-B829-D6B7AC8E2F41}" dt="2024-04-25T07:36:38.337" v="129"/>
          <ac:spMkLst>
            <pc:docMk/>
            <pc:sldMk cId="2876730626" sldId="304"/>
            <ac:spMk id="3" creationId="{00000000-0000-0000-0000-000000000000}"/>
          </ac:spMkLst>
        </pc:spChg>
        <pc:spChg chg="add mod">
          <ac:chgData name="Antoine Farchakh" userId="9cdcc75c-6401-4cfa-bcdb-a600c73fc261" providerId="ADAL" clId="{7A1C0410-6990-47F9-B829-D6B7AC8E2F41}" dt="2024-04-25T07:59:13.961" v="426" actId="403"/>
          <ac:spMkLst>
            <pc:docMk/>
            <pc:sldMk cId="2876730626" sldId="304"/>
            <ac:spMk id="3" creationId="{822C216B-0F56-5A16-42F4-190BA84869BD}"/>
          </ac:spMkLst>
        </pc:spChg>
        <pc:spChg chg="add del mod">
          <ac:chgData name="Antoine Farchakh" userId="9cdcc75c-6401-4cfa-bcdb-a600c73fc261" providerId="ADAL" clId="{7A1C0410-6990-47F9-B829-D6B7AC8E2F41}" dt="2024-04-25T07:40:24.562" v="195" actId="26606"/>
          <ac:spMkLst>
            <pc:docMk/>
            <pc:sldMk cId="2876730626" sldId="304"/>
            <ac:spMk id="6" creationId="{51825AE6-78C8-8A3F-43EA-A897058B09DA}"/>
          </ac:spMkLst>
        </pc:spChg>
        <pc:graphicFrameChg chg="add del">
          <ac:chgData name="Antoine Farchakh" userId="9cdcc75c-6401-4cfa-bcdb-a600c73fc261" providerId="ADAL" clId="{7A1C0410-6990-47F9-B829-D6B7AC8E2F41}" dt="2024-04-25T07:40:24.534" v="194" actId="26606"/>
          <ac:graphicFrameMkLst>
            <pc:docMk/>
            <pc:sldMk cId="2876730626" sldId="304"/>
            <ac:graphicFrameMk id="14" creationId="{C14E7464-2F7A-D643-D4F6-684A9CB15ED7}"/>
          </ac:graphicFrameMkLst>
        </pc:graphicFrameChg>
        <pc:graphicFrameChg chg="add del mod">
          <ac:chgData name="Antoine Farchakh" userId="9cdcc75c-6401-4cfa-bcdb-a600c73fc261" providerId="ADAL" clId="{7A1C0410-6990-47F9-B829-D6B7AC8E2F41}" dt="2024-04-25T07:40:50.997" v="198" actId="26606"/>
          <ac:graphicFrameMkLst>
            <pc:docMk/>
            <pc:sldMk cId="2876730626" sldId="304"/>
            <ac:graphicFrameMk id="16" creationId="{0EEDE1F9-4D5C-433C-FB65-A43A44EFE944}"/>
          </ac:graphicFrameMkLst>
        </pc:graphicFrameChg>
        <pc:graphicFrameChg chg="add mod modGraphic">
          <ac:chgData name="Antoine Farchakh" userId="9cdcc75c-6401-4cfa-bcdb-a600c73fc261" providerId="ADAL" clId="{7A1C0410-6990-47F9-B829-D6B7AC8E2F41}" dt="2024-04-25T07:41:06.971" v="200" actId="14100"/>
          <ac:graphicFrameMkLst>
            <pc:docMk/>
            <pc:sldMk cId="2876730626" sldId="304"/>
            <ac:graphicFrameMk id="18" creationId="{EF196AFD-3D0C-3F3B-E5E5-EE9853974FC5}"/>
          </ac:graphicFrameMkLst>
        </pc:graphicFrameChg>
      </pc:sldChg>
      <pc:sldChg chg="addSp delSp modSp add del mod">
        <pc:chgData name="Antoine Farchakh" userId="9cdcc75c-6401-4cfa-bcdb-a600c73fc261" providerId="ADAL" clId="{7A1C0410-6990-47F9-B829-D6B7AC8E2F41}" dt="2024-04-25T07:44:56.183" v="249" actId="2696"/>
        <pc:sldMkLst>
          <pc:docMk/>
          <pc:sldMk cId="1491164010" sldId="305"/>
        </pc:sldMkLst>
        <pc:spChg chg="mod">
          <ac:chgData name="Antoine Farchakh" userId="9cdcc75c-6401-4cfa-bcdb-a600c73fc261" providerId="ADAL" clId="{7A1C0410-6990-47F9-B829-D6B7AC8E2F41}" dt="2024-04-25T07:36:38.337" v="129"/>
          <ac:spMkLst>
            <pc:docMk/>
            <pc:sldMk cId="1491164010" sldId="305"/>
            <ac:spMk id="3" creationId="{00000000-0000-0000-0000-000000000000}"/>
          </ac:spMkLst>
        </pc:spChg>
        <pc:spChg chg="add mod">
          <ac:chgData name="Antoine Farchakh" userId="9cdcc75c-6401-4cfa-bcdb-a600c73fc261" providerId="ADAL" clId="{7A1C0410-6990-47F9-B829-D6B7AC8E2F41}" dt="2024-04-25T07:43:50.355" v="238" actId="26606"/>
          <ac:spMkLst>
            <pc:docMk/>
            <pc:sldMk cId="1491164010" sldId="305"/>
            <ac:spMk id="3" creationId="{4F66BC4C-2810-C5A1-3F0E-5C36E26A30A3}"/>
          </ac:spMkLst>
        </pc:spChg>
        <pc:spChg chg="add mod">
          <ac:chgData name="Antoine Farchakh" userId="9cdcc75c-6401-4cfa-bcdb-a600c73fc261" providerId="ADAL" clId="{7A1C0410-6990-47F9-B829-D6B7AC8E2F41}" dt="2024-04-25T07:43:50.355" v="238" actId="26606"/>
          <ac:spMkLst>
            <pc:docMk/>
            <pc:sldMk cId="1491164010" sldId="305"/>
            <ac:spMk id="6" creationId="{3EDDF043-15A4-E4CD-EBDB-985F91C18504}"/>
          </ac:spMkLst>
        </pc:spChg>
        <pc:spChg chg="del">
          <ac:chgData name="Antoine Farchakh" userId="9cdcc75c-6401-4cfa-bcdb-a600c73fc261" providerId="ADAL" clId="{7A1C0410-6990-47F9-B829-D6B7AC8E2F41}" dt="2024-04-25T07:43:50.355" v="238" actId="26606"/>
          <ac:spMkLst>
            <pc:docMk/>
            <pc:sldMk cId="1491164010" sldId="305"/>
            <ac:spMk id="10" creationId="{11B2B030-4738-4359-9E46-144B7C8BFF8B}"/>
          </ac:spMkLst>
        </pc:spChg>
        <pc:spChg chg="del">
          <ac:chgData name="Antoine Farchakh" userId="9cdcc75c-6401-4cfa-bcdb-a600c73fc261" providerId="ADAL" clId="{7A1C0410-6990-47F9-B829-D6B7AC8E2F41}" dt="2024-04-25T07:43:50.355" v="238" actId="26606"/>
          <ac:spMkLst>
            <pc:docMk/>
            <pc:sldMk cId="1491164010" sldId="305"/>
            <ac:spMk id="12" creationId="{E722B2DD-E14D-4972-9D98-5D6E61B1B2D2}"/>
          </ac:spMkLst>
        </pc:spChg>
        <pc:spChg chg="add">
          <ac:chgData name="Antoine Farchakh" userId="9cdcc75c-6401-4cfa-bcdb-a600c73fc261" providerId="ADAL" clId="{7A1C0410-6990-47F9-B829-D6B7AC8E2F41}" dt="2024-04-25T07:43:50.355" v="238" actId="26606"/>
          <ac:spMkLst>
            <pc:docMk/>
            <pc:sldMk cId="1491164010" sldId="305"/>
            <ac:spMk id="17" creationId="{DBC6133C-0615-4CE4-9132-37E609A9BDFA}"/>
          </ac:spMkLst>
        </pc:spChg>
        <pc:spChg chg="add">
          <ac:chgData name="Antoine Farchakh" userId="9cdcc75c-6401-4cfa-bcdb-a600c73fc261" providerId="ADAL" clId="{7A1C0410-6990-47F9-B829-D6B7AC8E2F41}" dt="2024-04-25T07:43:50.355" v="238" actId="26606"/>
          <ac:spMkLst>
            <pc:docMk/>
            <pc:sldMk cId="1491164010" sldId="305"/>
            <ac:spMk id="19" creationId="{169CC832-2974-4E8D-90ED-3E2941BA7336}"/>
          </ac:spMkLst>
        </pc:spChg>
        <pc:spChg chg="add">
          <ac:chgData name="Antoine Farchakh" userId="9cdcc75c-6401-4cfa-bcdb-a600c73fc261" providerId="ADAL" clId="{7A1C0410-6990-47F9-B829-D6B7AC8E2F41}" dt="2024-04-25T07:43:50.355" v="238" actId="26606"/>
          <ac:spMkLst>
            <pc:docMk/>
            <pc:sldMk cId="1491164010" sldId="305"/>
            <ac:spMk id="21" creationId="{55222F96-971A-4F90-B841-6BAB416C7AC1}"/>
          </ac:spMkLst>
        </pc:spChg>
        <pc:spChg chg="add">
          <ac:chgData name="Antoine Farchakh" userId="9cdcc75c-6401-4cfa-bcdb-a600c73fc261" providerId="ADAL" clId="{7A1C0410-6990-47F9-B829-D6B7AC8E2F41}" dt="2024-04-25T07:43:50.355" v="238" actId="26606"/>
          <ac:spMkLst>
            <pc:docMk/>
            <pc:sldMk cId="1491164010" sldId="305"/>
            <ac:spMk id="23" creationId="{08980754-6F4B-43C9-B9BE-127B6BED6586}"/>
          </ac:spMkLst>
        </pc:spChg>
        <pc:spChg chg="add">
          <ac:chgData name="Antoine Farchakh" userId="9cdcc75c-6401-4cfa-bcdb-a600c73fc261" providerId="ADAL" clId="{7A1C0410-6990-47F9-B829-D6B7AC8E2F41}" dt="2024-04-25T07:43:50.355" v="238" actId="26606"/>
          <ac:spMkLst>
            <pc:docMk/>
            <pc:sldMk cId="1491164010" sldId="305"/>
            <ac:spMk id="25" creationId="{2C1BBA94-3F40-40AA-8BB9-E69E25E537C1}"/>
          </ac:spMkLst>
        </pc:spChg>
        <pc:picChg chg="mod ord">
          <ac:chgData name="Antoine Farchakh" userId="9cdcc75c-6401-4cfa-bcdb-a600c73fc261" providerId="ADAL" clId="{7A1C0410-6990-47F9-B829-D6B7AC8E2F41}" dt="2024-04-25T07:43:50.355" v="238" actId="26606"/>
          <ac:picMkLst>
            <pc:docMk/>
            <pc:sldMk cId="1491164010" sldId="305"/>
            <ac:picMk id="5" creationId="{150C03FB-D60B-EA65-9098-02A4C61C7BE7}"/>
          </ac:picMkLst>
        </pc:picChg>
      </pc:sldChg>
      <pc:sldChg chg="addSp delSp modSp add mod">
        <pc:chgData name="Antoine Farchakh" userId="9cdcc75c-6401-4cfa-bcdb-a600c73fc261" providerId="ADAL" clId="{7A1C0410-6990-47F9-B829-D6B7AC8E2F41}" dt="2024-04-25T07:59:25.581" v="431" actId="403"/>
        <pc:sldMkLst>
          <pc:docMk/>
          <pc:sldMk cId="1888321294" sldId="306"/>
        </pc:sldMkLst>
        <pc:spChg chg="add mod">
          <ac:chgData name="Antoine Farchakh" userId="9cdcc75c-6401-4cfa-bcdb-a600c73fc261" providerId="ADAL" clId="{7A1C0410-6990-47F9-B829-D6B7AC8E2F41}" dt="2024-04-25T07:59:25.581" v="431" actId="403"/>
          <ac:spMkLst>
            <pc:docMk/>
            <pc:sldMk cId="1888321294" sldId="306"/>
            <ac:spMk id="3" creationId="{93911E46-48E1-CD9C-F155-F0122AFF033A}"/>
          </ac:spMkLst>
        </pc:spChg>
        <pc:spChg chg="add del mod">
          <ac:chgData name="Antoine Farchakh" userId="9cdcc75c-6401-4cfa-bcdb-a600c73fc261" providerId="ADAL" clId="{7A1C0410-6990-47F9-B829-D6B7AC8E2F41}" dt="2024-04-25T07:52:07.441" v="325" actId="26606"/>
          <ac:spMkLst>
            <pc:docMk/>
            <pc:sldMk cId="1888321294" sldId="306"/>
            <ac:spMk id="6" creationId="{FFA38A89-AF49-4013-705D-D54768D60FCE}"/>
          </ac:spMkLst>
        </pc:spChg>
        <pc:graphicFrameChg chg="add del">
          <ac:chgData name="Antoine Farchakh" userId="9cdcc75c-6401-4cfa-bcdb-a600c73fc261" providerId="ADAL" clId="{7A1C0410-6990-47F9-B829-D6B7AC8E2F41}" dt="2024-04-25T07:51:50.006" v="317" actId="26606"/>
          <ac:graphicFrameMkLst>
            <pc:docMk/>
            <pc:sldMk cId="1888321294" sldId="306"/>
            <ac:graphicFrameMk id="14" creationId="{087A0E3F-572F-DA73-163B-1393704761AE}"/>
          </ac:graphicFrameMkLst>
        </pc:graphicFrameChg>
        <pc:graphicFrameChg chg="add mod modGraphic">
          <ac:chgData name="Antoine Farchakh" userId="9cdcc75c-6401-4cfa-bcdb-a600c73fc261" providerId="ADAL" clId="{7A1C0410-6990-47F9-B829-D6B7AC8E2F41}" dt="2024-04-25T07:56:23.770" v="370" actId="403"/>
          <ac:graphicFrameMkLst>
            <pc:docMk/>
            <pc:sldMk cId="1888321294" sldId="306"/>
            <ac:graphicFrameMk id="15" creationId="{7437DB1E-497C-A4B2-6805-8EAB7A55F3C7}"/>
          </ac:graphicFrameMkLst>
        </pc:graphicFrameChg>
        <pc:graphicFrameChg chg="add del">
          <ac:chgData name="Antoine Farchakh" userId="9cdcc75c-6401-4cfa-bcdb-a600c73fc261" providerId="ADAL" clId="{7A1C0410-6990-47F9-B829-D6B7AC8E2F41}" dt="2024-04-25T07:51:52.210" v="319" actId="26606"/>
          <ac:graphicFrameMkLst>
            <pc:docMk/>
            <pc:sldMk cId="1888321294" sldId="306"/>
            <ac:graphicFrameMk id="16" creationId="{C8BA6076-8CEE-02EB-9201-69CA7BE304C4}"/>
          </ac:graphicFrameMkLst>
        </pc:graphicFrameChg>
        <pc:graphicFrameChg chg="add del">
          <ac:chgData name="Antoine Farchakh" userId="9cdcc75c-6401-4cfa-bcdb-a600c73fc261" providerId="ADAL" clId="{7A1C0410-6990-47F9-B829-D6B7AC8E2F41}" dt="2024-04-25T07:51:55.697" v="321" actId="26606"/>
          <ac:graphicFrameMkLst>
            <pc:docMk/>
            <pc:sldMk cId="1888321294" sldId="306"/>
            <ac:graphicFrameMk id="18" creationId="{C2C32B25-BFAC-B5E2-D874-05364BE9BC52}"/>
          </ac:graphicFrameMkLst>
        </pc:graphicFrameChg>
        <pc:graphicFrameChg chg="add del">
          <ac:chgData name="Antoine Farchakh" userId="9cdcc75c-6401-4cfa-bcdb-a600c73fc261" providerId="ADAL" clId="{7A1C0410-6990-47F9-B829-D6B7AC8E2F41}" dt="2024-04-25T07:52:00.658" v="323" actId="26606"/>
          <ac:graphicFrameMkLst>
            <pc:docMk/>
            <pc:sldMk cId="1888321294" sldId="306"/>
            <ac:graphicFrameMk id="20" creationId="{087A0E3F-572F-DA73-163B-1393704761AE}"/>
          </ac:graphicFrameMkLst>
        </pc:graphicFrameChg>
      </pc:sldChg>
      <pc:sldChg chg="modSp add del mod">
        <pc:chgData name="Antoine Farchakh" userId="9cdcc75c-6401-4cfa-bcdb-a600c73fc261" providerId="ADAL" clId="{7A1C0410-6990-47F9-B829-D6B7AC8E2F41}" dt="2024-04-25T07:36:38.337" v="129"/>
        <pc:sldMkLst>
          <pc:docMk/>
          <pc:sldMk cId="3667545145" sldId="306"/>
        </pc:sldMkLst>
        <pc:spChg chg="mod">
          <ac:chgData name="Antoine Farchakh" userId="9cdcc75c-6401-4cfa-bcdb-a600c73fc261" providerId="ADAL" clId="{7A1C0410-6990-47F9-B829-D6B7AC8E2F41}" dt="2024-04-25T07:36:38.337" v="129"/>
          <ac:spMkLst>
            <pc:docMk/>
            <pc:sldMk cId="3667545145" sldId="306"/>
            <ac:spMk id="2" creationId="{00000000-0000-0000-0000-000000000000}"/>
          </ac:spMkLst>
        </pc:spChg>
      </pc:sldChg>
      <pc:sldChg chg="addSp delSp modSp add del mod ord">
        <pc:chgData name="Antoine Farchakh" userId="9cdcc75c-6401-4cfa-bcdb-a600c73fc261" providerId="ADAL" clId="{7A1C0410-6990-47F9-B829-D6B7AC8E2F41}" dt="2024-04-25T08:30:48.418" v="549" actId="14100"/>
        <pc:sldMkLst>
          <pc:docMk/>
          <pc:sldMk cId="3370197172" sldId="307"/>
        </pc:sldMkLst>
        <pc:spChg chg="mod">
          <ac:chgData name="Antoine Farchakh" userId="9cdcc75c-6401-4cfa-bcdb-a600c73fc261" providerId="ADAL" clId="{7A1C0410-6990-47F9-B829-D6B7AC8E2F41}" dt="2024-04-25T07:36:38.337" v="129"/>
          <ac:spMkLst>
            <pc:docMk/>
            <pc:sldMk cId="3370197172" sldId="307"/>
            <ac:spMk id="3" creationId="{00000000-0000-0000-0000-000000000000}"/>
          </ac:spMkLst>
        </pc:spChg>
        <pc:spChg chg="add mod">
          <ac:chgData name="Antoine Farchakh" userId="9cdcc75c-6401-4cfa-bcdb-a600c73fc261" providerId="ADAL" clId="{7A1C0410-6990-47F9-B829-D6B7AC8E2F41}" dt="2024-04-25T07:59:42.084" v="439" actId="20577"/>
          <ac:spMkLst>
            <pc:docMk/>
            <pc:sldMk cId="3370197172" sldId="307"/>
            <ac:spMk id="3" creationId="{836B3FC8-29E8-84AE-5275-02315484EF42}"/>
          </ac:spMkLst>
        </pc:spChg>
        <pc:spChg chg="add del mod">
          <ac:chgData name="Antoine Farchakh" userId="9cdcc75c-6401-4cfa-bcdb-a600c73fc261" providerId="ADAL" clId="{7A1C0410-6990-47F9-B829-D6B7AC8E2F41}" dt="2024-04-25T07:50:39.806" v="306" actId="26606"/>
          <ac:spMkLst>
            <pc:docMk/>
            <pc:sldMk cId="3370197172" sldId="307"/>
            <ac:spMk id="6" creationId="{09E8EE12-3509-7532-49AC-6C8942D14B31}"/>
          </ac:spMkLst>
        </pc:spChg>
        <pc:spChg chg="add del">
          <ac:chgData name="Antoine Farchakh" userId="9cdcc75c-6401-4cfa-bcdb-a600c73fc261" providerId="ADAL" clId="{7A1C0410-6990-47F9-B829-D6B7AC8E2F41}" dt="2024-04-25T07:55:04.218" v="357" actId="26606"/>
          <ac:spMkLst>
            <pc:docMk/>
            <pc:sldMk cId="3370197172" sldId="307"/>
            <ac:spMk id="10" creationId="{11B2B030-4738-4359-9E46-144B7C8BFF8B}"/>
          </ac:spMkLst>
        </pc:spChg>
        <pc:spChg chg="add del">
          <ac:chgData name="Antoine Farchakh" userId="9cdcc75c-6401-4cfa-bcdb-a600c73fc261" providerId="ADAL" clId="{7A1C0410-6990-47F9-B829-D6B7AC8E2F41}" dt="2024-04-25T07:55:04.218" v="357" actId="26606"/>
          <ac:spMkLst>
            <pc:docMk/>
            <pc:sldMk cId="3370197172" sldId="307"/>
            <ac:spMk id="12" creationId="{E722B2DD-E14D-4972-9D98-5D6E61B1B2D2}"/>
          </ac:spMkLst>
        </pc:spChg>
        <pc:spChg chg="add del">
          <ac:chgData name="Antoine Farchakh" userId="9cdcc75c-6401-4cfa-bcdb-a600c73fc261" providerId="ADAL" clId="{7A1C0410-6990-47F9-B829-D6B7AC8E2F41}" dt="2024-04-25T07:55:04.218" v="357" actId="26606"/>
          <ac:spMkLst>
            <pc:docMk/>
            <pc:sldMk cId="3370197172" sldId="307"/>
            <ac:spMk id="23" creationId="{C4285719-470E-454C-AF62-8323075F1F5B}"/>
          </ac:spMkLst>
        </pc:spChg>
        <pc:spChg chg="add del">
          <ac:chgData name="Antoine Farchakh" userId="9cdcc75c-6401-4cfa-bcdb-a600c73fc261" providerId="ADAL" clId="{7A1C0410-6990-47F9-B829-D6B7AC8E2F41}" dt="2024-04-25T07:55:04.218" v="357" actId="26606"/>
          <ac:spMkLst>
            <pc:docMk/>
            <pc:sldMk cId="3370197172" sldId="307"/>
            <ac:spMk id="25" creationId="{CD9FE4EF-C4D8-49A0-B2FF-81D8DB7D8A24}"/>
          </ac:spMkLst>
        </pc:spChg>
        <pc:spChg chg="add del">
          <ac:chgData name="Antoine Farchakh" userId="9cdcc75c-6401-4cfa-bcdb-a600c73fc261" providerId="ADAL" clId="{7A1C0410-6990-47F9-B829-D6B7AC8E2F41}" dt="2024-04-25T07:55:04.218" v="357" actId="26606"/>
          <ac:spMkLst>
            <pc:docMk/>
            <pc:sldMk cId="3370197172" sldId="307"/>
            <ac:spMk id="27" creationId="{4300840D-0A0B-4512-BACA-B439D5B9C57C}"/>
          </ac:spMkLst>
        </pc:spChg>
        <pc:spChg chg="add del">
          <ac:chgData name="Antoine Farchakh" userId="9cdcc75c-6401-4cfa-bcdb-a600c73fc261" providerId="ADAL" clId="{7A1C0410-6990-47F9-B829-D6B7AC8E2F41}" dt="2024-04-25T07:55:04.218" v="357" actId="26606"/>
          <ac:spMkLst>
            <pc:docMk/>
            <pc:sldMk cId="3370197172" sldId="307"/>
            <ac:spMk id="29" creationId="{D2B78728-A580-49A7-84F9-6EF6F583ADE0}"/>
          </ac:spMkLst>
        </pc:spChg>
        <pc:spChg chg="add del">
          <ac:chgData name="Antoine Farchakh" userId="9cdcc75c-6401-4cfa-bcdb-a600c73fc261" providerId="ADAL" clId="{7A1C0410-6990-47F9-B829-D6B7AC8E2F41}" dt="2024-04-25T07:55:04.218" v="357" actId="26606"/>
          <ac:spMkLst>
            <pc:docMk/>
            <pc:sldMk cId="3370197172" sldId="307"/>
            <ac:spMk id="31" creationId="{38FAA1A1-D861-433F-88FA-1E9D6FD31D11}"/>
          </ac:spMkLst>
        </pc:spChg>
        <pc:spChg chg="add del">
          <ac:chgData name="Antoine Farchakh" userId="9cdcc75c-6401-4cfa-bcdb-a600c73fc261" providerId="ADAL" clId="{7A1C0410-6990-47F9-B829-D6B7AC8E2F41}" dt="2024-04-25T07:55:04.218" v="357" actId="26606"/>
          <ac:spMkLst>
            <pc:docMk/>
            <pc:sldMk cId="3370197172" sldId="307"/>
            <ac:spMk id="33" creationId="{8D71EDA1-87BF-4D5D-AB79-F346FD19278A}"/>
          </ac:spMkLst>
        </pc:spChg>
        <pc:graphicFrameChg chg="add del">
          <ac:chgData name="Antoine Farchakh" userId="9cdcc75c-6401-4cfa-bcdb-a600c73fc261" providerId="ADAL" clId="{7A1C0410-6990-47F9-B829-D6B7AC8E2F41}" dt="2024-04-25T07:50:38.512" v="303" actId="26606"/>
          <ac:graphicFrameMkLst>
            <pc:docMk/>
            <pc:sldMk cId="3370197172" sldId="307"/>
            <ac:graphicFrameMk id="14" creationId="{56865E9E-BE46-2CD6-3319-E6C57876EBC3}"/>
          </ac:graphicFrameMkLst>
        </pc:graphicFrameChg>
        <pc:graphicFrameChg chg="add del">
          <ac:chgData name="Antoine Farchakh" userId="9cdcc75c-6401-4cfa-bcdb-a600c73fc261" providerId="ADAL" clId="{7A1C0410-6990-47F9-B829-D6B7AC8E2F41}" dt="2024-04-25T07:50:39.795" v="305" actId="26606"/>
          <ac:graphicFrameMkLst>
            <pc:docMk/>
            <pc:sldMk cId="3370197172" sldId="307"/>
            <ac:graphicFrameMk id="16" creationId="{7593123E-6CDC-B09E-A613-90DB1877C1C6}"/>
          </ac:graphicFrameMkLst>
        </pc:graphicFrameChg>
        <pc:graphicFrameChg chg="add mod modGraphic">
          <ac:chgData name="Antoine Farchakh" userId="9cdcc75c-6401-4cfa-bcdb-a600c73fc261" providerId="ADAL" clId="{7A1C0410-6990-47F9-B829-D6B7AC8E2F41}" dt="2024-04-25T08:30:48.418" v="549" actId="14100"/>
          <ac:graphicFrameMkLst>
            <pc:docMk/>
            <pc:sldMk cId="3370197172" sldId="307"/>
            <ac:graphicFrameMk id="18" creationId="{2B83096D-E68A-1E56-57EC-C37265A3D303}"/>
          </ac:graphicFrameMkLst>
        </pc:graphicFrameChg>
        <pc:picChg chg="mod ord">
          <ac:chgData name="Antoine Farchakh" userId="9cdcc75c-6401-4cfa-bcdb-a600c73fc261" providerId="ADAL" clId="{7A1C0410-6990-47F9-B829-D6B7AC8E2F41}" dt="2024-04-25T07:59:32.369" v="433" actId="1076"/>
          <ac:picMkLst>
            <pc:docMk/>
            <pc:sldMk cId="3370197172" sldId="307"/>
            <ac:picMk id="5" creationId="{150C03FB-D60B-EA65-9098-02A4C61C7BE7}"/>
          </ac:picMkLst>
        </pc:picChg>
      </pc:sldChg>
      <pc:sldChg chg="addSp delSp modSp add mod ord">
        <pc:chgData name="Antoine Farchakh" userId="9cdcc75c-6401-4cfa-bcdb-a600c73fc261" providerId="ADAL" clId="{7A1C0410-6990-47F9-B829-D6B7AC8E2F41}" dt="2024-04-25T08:30:55.641" v="550" actId="14100"/>
        <pc:sldMkLst>
          <pc:docMk/>
          <pc:sldMk cId="2561217018" sldId="308"/>
        </pc:sldMkLst>
        <pc:spChg chg="add mod">
          <ac:chgData name="Antoine Farchakh" userId="9cdcc75c-6401-4cfa-bcdb-a600c73fc261" providerId="ADAL" clId="{7A1C0410-6990-47F9-B829-D6B7AC8E2F41}" dt="2024-04-25T08:00:02.170" v="444" actId="1076"/>
          <ac:spMkLst>
            <pc:docMk/>
            <pc:sldMk cId="2561217018" sldId="308"/>
            <ac:spMk id="3" creationId="{0AC62D5D-8D59-2C79-18E0-E415A4D18E4F}"/>
          </ac:spMkLst>
        </pc:spChg>
        <pc:spChg chg="add del mod">
          <ac:chgData name="Antoine Farchakh" userId="9cdcc75c-6401-4cfa-bcdb-a600c73fc261" providerId="ADAL" clId="{7A1C0410-6990-47F9-B829-D6B7AC8E2F41}" dt="2024-04-25T08:00:12.274" v="446" actId="26606"/>
          <ac:spMkLst>
            <pc:docMk/>
            <pc:sldMk cId="2561217018" sldId="308"/>
            <ac:spMk id="6" creationId="{CE0EB5F7-A95F-AA85-4EAA-28931AAF968C}"/>
          </ac:spMkLst>
        </pc:spChg>
        <pc:spChg chg="add del">
          <ac:chgData name="Antoine Farchakh" userId="9cdcc75c-6401-4cfa-bcdb-a600c73fc261" providerId="ADAL" clId="{7A1C0410-6990-47F9-B829-D6B7AC8E2F41}" dt="2024-04-25T07:55:28.563" v="359" actId="26606"/>
          <ac:spMkLst>
            <pc:docMk/>
            <pc:sldMk cId="2561217018" sldId="308"/>
            <ac:spMk id="10" creationId="{11B2B030-4738-4359-9E46-144B7C8BFF8B}"/>
          </ac:spMkLst>
        </pc:spChg>
        <pc:spChg chg="add del">
          <ac:chgData name="Antoine Farchakh" userId="9cdcc75c-6401-4cfa-bcdb-a600c73fc261" providerId="ADAL" clId="{7A1C0410-6990-47F9-B829-D6B7AC8E2F41}" dt="2024-04-25T07:55:28.563" v="359" actId="26606"/>
          <ac:spMkLst>
            <pc:docMk/>
            <pc:sldMk cId="2561217018" sldId="308"/>
            <ac:spMk id="12" creationId="{E722B2DD-E14D-4972-9D98-5D6E61B1B2D2}"/>
          </ac:spMkLst>
        </pc:spChg>
        <pc:spChg chg="add del">
          <ac:chgData name="Antoine Farchakh" userId="9cdcc75c-6401-4cfa-bcdb-a600c73fc261" providerId="ADAL" clId="{7A1C0410-6990-47F9-B829-D6B7AC8E2F41}" dt="2024-04-25T07:55:28.563" v="359" actId="26606"/>
          <ac:spMkLst>
            <pc:docMk/>
            <pc:sldMk cId="2561217018" sldId="308"/>
            <ac:spMk id="17" creationId="{2EB492CD-616E-47F8-933B-5E2D952A0593}"/>
          </ac:spMkLst>
        </pc:spChg>
        <pc:spChg chg="add del">
          <ac:chgData name="Antoine Farchakh" userId="9cdcc75c-6401-4cfa-bcdb-a600c73fc261" providerId="ADAL" clId="{7A1C0410-6990-47F9-B829-D6B7AC8E2F41}" dt="2024-04-25T07:55:28.563" v="359" actId="26606"/>
          <ac:spMkLst>
            <pc:docMk/>
            <pc:sldMk cId="2561217018" sldId="308"/>
            <ac:spMk id="19" creationId="{59383CF9-23B5-4335-9B21-1791C4CF1C75}"/>
          </ac:spMkLst>
        </pc:spChg>
        <pc:spChg chg="add del">
          <ac:chgData name="Antoine Farchakh" userId="9cdcc75c-6401-4cfa-bcdb-a600c73fc261" providerId="ADAL" clId="{7A1C0410-6990-47F9-B829-D6B7AC8E2F41}" dt="2024-04-25T07:55:28.563" v="359" actId="26606"/>
          <ac:spMkLst>
            <pc:docMk/>
            <pc:sldMk cId="2561217018" sldId="308"/>
            <ac:spMk id="21" creationId="{0007FE00-9498-4706-B255-6437B0252C02}"/>
          </ac:spMkLst>
        </pc:spChg>
        <pc:graphicFrameChg chg="add mod">
          <ac:chgData name="Antoine Farchakh" userId="9cdcc75c-6401-4cfa-bcdb-a600c73fc261" providerId="ADAL" clId="{7A1C0410-6990-47F9-B829-D6B7AC8E2F41}" dt="2024-04-25T08:30:55.641" v="550" actId="14100"/>
          <ac:graphicFrameMkLst>
            <pc:docMk/>
            <pc:sldMk cId="2561217018" sldId="308"/>
            <ac:graphicFrameMk id="14" creationId="{8A541B9D-6BE2-1394-EC3F-B1DCC11FD870}"/>
          </ac:graphicFrameMkLst>
        </pc:graphicFrameChg>
        <pc:picChg chg="mod ord">
          <ac:chgData name="Antoine Farchakh" userId="9cdcc75c-6401-4cfa-bcdb-a600c73fc261" providerId="ADAL" clId="{7A1C0410-6990-47F9-B829-D6B7AC8E2F41}" dt="2024-04-25T07:59:59.486" v="443" actId="1076"/>
          <ac:picMkLst>
            <pc:docMk/>
            <pc:sldMk cId="2561217018" sldId="308"/>
            <ac:picMk id="5" creationId="{150C03FB-D60B-EA65-9098-02A4C61C7BE7}"/>
          </ac:picMkLst>
        </pc:picChg>
      </pc:sldChg>
      <pc:sldChg chg="add del">
        <pc:chgData name="Antoine Farchakh" userId="9cdcc75c-6401-4cfa-bcdb-a600c73fc261" providerId="ADAL" clId="{7A1C0410-6990-47F9-B829-D6B7AC8E2F41}" dt="2024-04-25T07:36:38.337" v="129"/>
        <pc:sldMkLst>
          <pc:docMk/>
          <pc:sldMk cId="4113508776" sldId="308"/>
        </pc:sldMkLst>
      </pc:sldChg>
      <pc:sldChg chg="addSp delSp modSp add mod ord">
        <pc:chgData name="Antoine Farchakh" userId="9cdcc75c-6401-4cfa-bcdb-a600c73fc261" providerId="ADAL" clId="{7A1C0410-6990-47F9-B829-D6B7AC8E2F41}" dt="2024-04-25T08:00:18.352" v="447" actId="403"/>
        <pc:sldMkLst>
          <pc:docMk/>
          <pc:sldMk cId="3213074492" sldId="309"/>
        </pc:sldMkLst>
        <pc:spChg chg="add mod">
          <ac:chgData name="Antoine Farchakh" userId="9cdcc75c-6401-4cfa-bcdb-a600c73fc261" providerId="ADAL" clId="{7A1C0410-6990-47F9-B829-D6B7AC8E2F41}" dt="2024-04-25T08:00:18.352" v="447" actId="403"/>
          <ac:spMkLst>
            <pc:docMk/>
            <pc:sldMk cId="3213074492" sldId="309"/>
            <ac:spMk id="3" creationId="{B8A583E8-3C42-5E4F-AFF3-D7F2D8481889}"/>
          </ac:spMkLst>
        </pc:spChg>
        <pc:spChg chg="add del mod">
          <ac:chgData name="Antoine Farchakh" userId="9cdcc75c-6401-4cfa-bcdb-a600c73fc261" providerId="ADAL" clId="{7A1C0410-6990-47F9-B829-D6B7AC8E2F41}" dt="2024-04-25T07:56:10.172" v="368" actId="14100"/>
          <ac:spMkLst>
            <pc:docMk/>
            <pc:sldMk cId="3213074492" sldId="309"/>
            <ac:spMk id="6" creationId="{E2B89FFF-3A6E-9878-9A9B-5F3589BDE436}"/>
          </ac:spMkLst>
        </pc:spChg>
        <pc:graphicFrameChg chg="add del">
          <ac:chgData name="Antoine Farchakh" userId="9cdcc75c-6401-4cfa-bcdb-a600c73fc261" providerId="ADAL" clId="{7A1C0410-6990-47F9-B829-D6B7AC8E2F41}" dt="2024-04-25T07:54:30.188" v="350" actId="26606"/>
          <ac:graphicFrameMkLst>
            <pc:docMk/>
            <pc:sldMk cId="3213074492" sldId="309"/>
            <ac:graphicFrameMk id="14" creationId="{CB8CD1C8-465A-09A5-470D-381E0A55A3F2}"/>
          </ac:graphicFrameMkLst>
        </pc:graphicFrameChg>
        <pc:picChg chg="mod">
          <ac:chgData name="Antoine Farchakh" userId="9cdcc75c-6401-4cfa-bcdb-a600c73fc261" providerId="ADAL" clId="{7A1C0410-6990-47F9-B829-D6B7AC8E2F41}" dt="2024-04-25T07:54:10.340" v="347" actId="1076"/>
          <ac:picMkLst>
            <pc:docMk/>
            <pc:sldMk cId="3213074492" sldId="309"/>
            <ac:picMk id="5" creationId="{150C03FB-D60B-EA65-9098-02A4C61C7BE7}"/>
          </ac:picMkLst>
        </pc:picChg>
      </pc:sldChg>
      <pc:sldChg chg="modSp add del mod">
        <pc:chgData name="Antoine Farchakh" userId="9cdcc75c-6401-4cfa-bcdb-a600c73fc261" providerId="ADAL" clId="{7A1C0410-6990-47F9-B829-D6B7AC8E2F41}" dt="2024-04-25T07:36:38.337" v="129"/>
        <pc:sldMkLst>
          <pc:docMk/>
          <pc:sldMk cId="4097474482" sldId="309"/>
        </pc:sldMkLst>
        <pc:spChg chg="mod">
          <ac:chgData name="Antoine Farchakh" userId="9cdcc75c-6401-4cfa-bcdb-a600c73fc261" providerId="ADAL" clId="{7A1C0410-6990-47F9-B829-D6B7AC8E2F41}" dt="2024-04-25T07:36:38.337" v="129"/>
          <ac:spMkLst>
            <pc:docMk/>
            <pc:sldMk cId="4097474482" sldId="309"/>
            <ac:spMk id="2" creationId="{00000000-0000-0000-0000-000000000000}"/>
          </ac:spMkLst>
        </pc:spChg>
      </pc:sldChg>
      <pc:sldChg chg="modSp add del mod">
        <pc:chgData name="Antoine Farchakh" userId="9cdcc75c-6401-4cfa-bcdb-a600c73fc261" providerId="ADAL" clId="{7A1C0410-6990-47F9-B829-D6B7AC8E2F41}" dt="2024-04-25T07:36:38.337" v="129"/>
        <pc:sldMkLst>
          <pc:docMk/>
          <pc:sldMk cId="268906716" sldId="310"/>
        </pc:sldMkLst>
        <pc:spChg chg="mod">
          <ac:chgData name="Antoine Farchakh" userId="9cdcc75c-6401-4cfa-bcdb-a600c73fc261" providerId="ADAL" clId="{7A1C0410-6990-47F9-B829-D6B7AC8E2F41}" dt="2024-04-25T07:36:38.337" v="129"/>
          <ac:spMkLst>
            <pc:docMk/>
            <pc:sldMk cId="268906716" sldId="310"/>
            <ac:spMk id="3" creationId="{00000000-0000-0000-0000-000000000000}"/>
          </ac:spMkLst>
        </pc:spChg>
      </pc:sldChg>
      <pc:sldChg chg="addSp delSp modSp add mod ord">
        <pc:chgData name="Antoine Farchakh" userId="9cdcc75c-6401-4cfa-bcdb-a600c73fc261" providerId="ADAL" clId="{7A1C0410-6990-47F9-B829-D6B7AC8E2F41}" dt="2024-04-25T08:32:03.850" v="582" actId="20577"/>
        <pc:sldMkLst>
          <pc:docMk/>
          <pc:sldMk cId="797815109" sldId="310"/>
        </pc:sldMkLst>
        <pc:spChg chg="add mod">
          <ac:chgData name="Antoine Farchakh" userId="9cdcc75c-6401-4cfa-bcdb-a600c73fc261" providerId="ADAL" clId="{7A1C0410-6990-47F9-B829-D6B7AC8E2F41}" dt="2024-04-25T08:31:11.389" v="554" actId="207"/>
          <ac:spMkLst>
            <pc:docMk/>
            <pc:sldMk cId="797815109" sldId="310"/>
            <ac:spMk id="3" creationId="{3D67448F-F7A9-5F03-168B-B37236FFB5EA}"/>
          </ac:spMkLst>
        </pc:spChg>
        <pc:spChg chg="add del mod">
          <ac:chgData name="Antoine Farchakh" userId="9cdcc75c-6401-4cfa-bcdb-a600c73fc261" providerId="ADAL" clId="{7A1C0410-6990-47F9-B829-D6B7AC8E2F41}" dt="2024-04-25T08:32:03.850" v="582" actId="20577"/>
          <ac:spMkLst>
            <pc:docMk/>
            <pc:sldMk cId="797815109" sldId="310"/>
            <ac:spMk id="6" creationId="{5284D016-2C50-A364-A783-3D93D7517704}"/>
          </ac:spMkLst>
        </pc:spChg>
        <pc:graphicFrameChg chg="add del">
          <ac:chgData name="Antoine Farchakh" userId="9cdcc75c-6401-4cfa-bcdb-a600c73fc261" providerId="ADAL" clId="{7A1C0410-6990-47F9-B829-D6B7AC8E2F41}" dt="2024-04-25T07:58:01.228" v="391" actId="26606"/>
          <ac:graphicFrameMkLst>
            <pc:docMk/>
            <pc:sldMk cId="797815109" sldId="310"/>
            <ac:graphicFrameMk id="14" creationId="{A85F22D2-9ECC-407E-75CA-E13B4D3051FD}"/>
          </ac:graphicFrameMkLst>
        </pc:graphicFrameChg>
        <pc:graphicFrameChg chg="add del">
          <ac:chgData name="Antoine Farchakh" userId="9cdcc75c-6401-4cfa-bcdb-a600c73fc261" providerId="ADAL" clId="{7A1C0410-6990-47F9-B829-D6B7AC8E2F41}" dt="2024-04-25T07:58:04.054" v="393" actId="26606"/>
          <ac:graphicFrameMkLst>
            <pc:docMk/>
            <pc:sldMk cId="797815109" sldId="310"/>
            <ac:graphicFrameMk id="16" creationId="{8DE47AA0-F491-0BF0-78B8-5F3789203E39}"/>
          </ac:graphicFrameMkLst>
        </pc:graphicFrameChg>
        <pc:graphicFrameChg chg="add del modGraphic">
          <ac:chgData name="Antoine Farchakh" userId="9cdcc75c-6401-4cfa-bcdb-a600c73fc261" providerId="ADAL" clId="{7A1C0410-6990-47F9-B829-D6B7AC8E2F41}" dt="2024-04-25T07:58:19.611" v="403" actId="26606"/>
          <ac:graphicFrameMkLst>
            <pc:docMk/>
            <pc:sldMk cId="797815109" sldId="310"/>
            <ac:graphicFrameMk id="18" creationId="{13554424-C791-1DBC-6708-82DA42EA7F00}"/>
          </ac:graphicFrameMkLst>
        </pc:graphicFrameChg>
        <pc:picChg chg="mod">
          <ac:chgData name="Antoine Farchakh" userId="9cdcc75c-6401-4cfa-bcdb-a600c73fc261" providerId="ADAL" clId="{7A1C0410-6990-47F9-B829-D6B7AC8E2F41}" dt="2024-04-25T07:57:03.708" v="379" actId="1076"/>
          <ac:picMkLst>
            <pc:docMk/>
            <pc:sldMk cId="797815109" sldId="310"/>
            <ac:picMk id="5" creationId="{150C03FB-D60B-EA65-9098-02A4C61C7BE7}"/>
          </ac:picMkLst>
        </pc:picChg>
      </pc:sldChg>
      <pc:sldChg chg="add del ord">
        <pc:chgData name="Antoine Farchakh" userId="9cdcc75c-6401-4cfa-bcdb-a600c73fc261" providerId="ADAL" clId="{7A1C0410-6990-47F9-B829-D6B7AC8E2F41}" dt="2024-04-25T07:57:28.426" v="386" actId="47"/>
        <pc:sldMkLst>
          <pc:docMk/>
          <pc:sldMk cId="3370900378" sldId="311"/>
        </pc:sldMkLst>
      </pc:sldChg>
      <pc:sldChg chg="modSp add mod ord">
        <pc:chgData name="Antoine Farchakh" userId="9cdcc75c-6401-4cfa-bcdb-a600c73fc261" providerId="ADAL" clId="{7A1C0410-6990-47F9-B829-D6B7AC8E2F41}" dt="2024-04-25T08:30:36.297" v="548" actId="403"/>
        <pc:sldMkLst>
          <pc:docMk/>
          <pc:sldMk cId="518103841" sldId="312"/>
        </pc:sldMkLst>
        <pc:spChg chg="mod">
          <ac:chgData name="Antoine Farchakh" userId="9cdcc75c-6401-4cfa-bcdb-a600c73fc261" providerId="ADAL" clId="{7A1C0410-6990-47F9-B829-D6B7AC8E2F41}" dt="2024-04-25T07:59:22.083" v="430" actId="14100"/>
          <ac:spMkLst>
            <pc:docMk/>
            <pc:sldMk cId="518103841" sldId="312"/>
            <ac:spMk id="6" creationId="{3ECCB956-49E2-F6CD-BE15-0EA4A9CEB43B}"/>
          </ac:spMkLst>
        </pc:spChg>
        <pc:graphicFrameChg chg="mod modGraphic">
          <ac:chgData name="Antoine Farchakh" userId="9cdcc75c-6401-4cfa-bcdb-a600c73fc261" providerId="ADAL" clId="{7A1C0410-6990-47F9-B829-D6B7AC8E2F41}" dt="2024-04-25T08:30:36.297" v="548" actId="403"/>
          <ac:graphicFrameMkLst>
            <pc:docMk/>
            <pc:sldMk cId="518103841" sldId="312"/>
            <ac:graphicFrameMk id="37" creationId="{3FF77668-3965-6225-8CBA-EA63A2595B22}"/>
          </ac:graphicFrameMkLst>
        </pc:graphicFrameChg>
      </pc:sldChg>
      <pc:sldChg chg="add">
        <pc:chgData name="Antoine Farchakh" userId="9cdcc75c-6401-4cfa-bcdb-a600c73fc261" providerId="ADAL" clId="{7A1C0410-6990-47F9-B829-D6B7AC8E2F41}" dt="2024-04-25T08:24:22.776" v="482" actId="2890"/>
        <pc:sldMkLst>
          <pc:docMk/>
          <pc:sldMk cId="129840995" sldId="313"/>
        </pc:sldMkLst>
      </pc:sldChg>
      <pc:sldChg chg="add del">
        <pc:chgData name="Antoine Farchakh" userId="9cdcc75c-6401-4cfa-bcdb-a600c73fc261" providerId="ADAL" clId="{7A1C0410-6990-47F9-B829-D6B7AC8E2F41}" dt="2024-04-25T07:44:59.015" v="250" actId="2696"/>
        <pc:sldMkLst>
          <pc:docMk/>
          <pc:sldMk cId="4262442664" sldId="313"/>
        </pc:sldMkLst>
      </pc:sldChg>
      <pc:sldChg chg="delSp add setBg delDesignElem">
        <pc:chgData name="Antoine Farchakh" userId="9cdcc75c-6401-4cfa-bcdb-a600c73fc261" providerId="ADAL" clId="{7A1C0410-6990-47F9-B829-D6B7AC8E2F41}" dt="2024-04-25T08:27:44.496" v="529"/>
        <pc:sldMkLst>
          <pc:docMk/>
          <pc:sldMk cId="1678255440" sldId="314"/>
        </pc:sldMkLst>
        <pc:spChg chg="del">
          <ac:chgData name="Antoine Farchakh" userId="9cdcc75c-6401-4cfa-bcdb-a600c73fc261" providerId="ADAL" clId="{7A1C0410-6990-47F9-B829-D6B7AC8E2F41}" dt="2024-04-25T08:27:44.496" v="529"/>
          <ac:spMkLst>
            <pc:docMk/>
            <pc:sldMk cId="1678255440" sldId="314"/>
            <ac:spMk id="1070" creationId="{F0087D53-9295-4463-AAE4-D5C626046E9F}"/>
          </ac:spMkLst>
        </pc:spChg>
        <pc:spChg chg="del">
          <ac:chgData name="Antoine Farchakh" userId="9cdcc75c-6401-4cfa-bcdb-a600c73fc261" providerId="ADAL" clId="{7A1C0410-6990-47F9-B829-D6B7AC8E2F41}" dt="2024-04-25T08:27:44.496" v="529"/>
          <ac:spMkLst>
            <pc:docMk/>
            <pc:sldMk cId="1678255440" sldId="314"/>
            <ac:spMk id="1071" creationId="{D6A9C53F-5F90-40A5-8C85-5412D39C8C68}"/>
          </ac:spMkLst>
        </pc:spChg>
      </pc:sldChg>
      <pc:sldChg chg="addSp delSp modSp add mod setBg setClrOvrMap">
        <pc:chgData name="Antoine Farchakh" userId="9cdcc75c-6401-4cfa-bcdb-a600c73fc261" providerId="ADAL" clId="{7A1C0410-6990-47F9-B829-D6B7AC8E2F41}" dt="2024-04-25T13:20:17.368" v="680" actId="478"/>
        <pc:sldMkLst>
          <pc:docMk/>
          <pc:sldMk cId="129113840" sldId="315"/>
        </pc:sldMkLst>
        <pc:spChg chg="del mod">
          <ac:chgData name="Antoine Farchakh" userId="9cdcc75c-6401-4cfa-bcdb-a600c73fc261" providerId="ADAL" clId="{7A1C0410-6990-47F9-B829-D6B7AC8E2F41}" dt="2024-04-25T13:20:14.742" v="679" actId="478"/>
          <ac:spMkLst>
            <pc:docMk/>
            <pc:sldMk cId="129113840" sldId="315"/>
            <ac:spMk id="2" creationId="{52AD6EE6-E548-6703-4031-FBC79B25FF94}"/>
          </ac:spMkLst>
        </pc:spChg>
        <pc:spChg chg="del mod">
          <ac:chgData name="Antoine Farchakh" userId="9cdcc75c-6401-4cfa-bcdb-a600c73fc261" providerId="ADAL" clId="{7A1C0410-6990-47F9-B829-D6B7AC8E2F41}" dt="2024-04-25T13:20:17.368" v="680" actId="478"/>
          <ac:spMkLst>
            <pc:docMk/>
            <pc:sldMk cId="129113840" sldId="315"/>
            <ac:spMk id="3" creationId="{9B611EBA-ADA4-958C-8697-FC0E34975B11}"/>
          </ac:spMkLst>
        </pc:spChg>
        <pc:spChg chg="add mod">
          <ac:chgData name="Antoine Farchakh" userId="9cdcc75c-6401-4cfa-bcdb-a600c73fc261" providerId="ADAL" clId="{7A1C0410-6990-47F9-B829-D6B7AC8E2F41}" dt="2024-04-25T13:18:36.014" v="660" actId="14100"/>
          <ac:spMkLst>
            <pc:docMk/>
            <pc:sldMk cId="129113840" sldId="315"/>
            <ac:spMk id="4" creationId="{D5B66C83-8C10-087C-D299-A37DC7F71616}"/>
          </ac:spMkLst>
        </pc:spChg>
        <pc:spChg chg="add del">
          <ac:chgData name="Antoine Farchakh" userId="9cdcc75c-6401-4cfa-bcdb-a600c73fc261" providerId="ADAL" clId="{7A1C0410-6990-47F9-B829-D6B7AC8E2F41}" dt="2024-04-25T13:18:39.792" v="663" actId="478"/>
          <ac:spMkLst>
            <pc:docMk/>
            <pc:sldMk cId="129113840" sldId="315"/>
            <ac:spMk id="6" creationId="{7F5458B6-420E-A4BF-DAD4-48934656401B}"/>
          </ac:spMkLst>
        </pc:spChg>
        <pc:spChg chg="add">
          <ac:chgData name="Antoine Farchakh" userId="9cdcc75c-6401-4cfa-bcdb-a600c73fc261" providerId="ADAL" clId="{7A1C0410-6990-47F9-B829-D6B7AC8E2F41}" dt="2024-04-25T13:20:09.567" v="678" actId="26606"/>
          <ac:spMkLst>
            <pc:docMk/>
            <pc:sldMk cId="129113840" sldId="315"/>
            <ac:spMk id="10" creationId="{C1DD1A8A-57D5-4A81-AD04-532B043C5611}"/>
          </ac:spMkLst>
        </pc:spChg>
        <pc:spChg chg="add">
          <ac:chgData name="Antoine Farchakh" userId="9cdcc75c-6401-4cfa-bcdb-a600c73fc261" providerId="ADAL" clId="{7A1C0410-6990-47F9-B829-D6B7AC8E2F41}" dt="2024-04-25T13:20:09.567" v="678" actId="26606"/>
          <ac:spMkLst>
            <pc:docMk/>
            <pc:sldMk cId="129113840" sldId="315"/>
            <ac:spMk id="11" creationId="{007891EC-4501-44ED-A8C8-B11B6DB767AB}"/>
          </ac:spMkLst>
        </pc:spChg>
        <pc:spChg chg="add del">
          <ac:chgData name="Antoine Farchakh" userId="9cdcc75c-6401-4cfa-bcdb-a600c73fc261" providerId="ADAL" clId="{7A1C0410-6990-47F9-B829-D6B7AC8E2F41}" dt="2024-04-25T13:19:04.271" v="669" actId="26606"/>
          <ac:spMkLst>
            <pc:docMk/>
            <pc:sldMk cId="129113840" sldId="315"/>
            <ac:spMk id="13" creationId="{7B1AB9FE-36F5-4FD1-9850-DB5C5AD4828F}"/>
          </ac:spMkLst>
        </pc:spChg>
        <pc:spChg chg="add del">
          <ac:chgData name="Antoine Farchakh" userId="9cdcc75c-6401-4cfa-bcdb-a600c73fc261" providerId="ADAL" clId="{7A1C0410-6990-47F9-B829-D6B7AC8E2F41}" dt="2024-04-25T13:19:04.271" v="669" actId="26606"/>
          <ac:spMkLst>
            <pc:docMk/>
            <pc:sldMk cId="129113840" sldId="315"/>
            <ac:spMk id="15" creationId="{F489C2E0-4895-4B72-85EA-7EE9FAFFDC7E}"/>
          </ac:spMkLst>
        </pc:spChg>
        <pc:spChg chg="add del">
          <ac:chgData name="Antoine Farchakh" userId="9cdcc75c-6401-4cfa-bcdb-a600c73fc261" providerId="ADAL" clId="{7A1C0410-6990-47F9-B829-D6B7AC8E2F41}" dt="2024-04-25T13:19:54.546" v="677" actId="26606"/>
          <ac:spMkLst>
            <pc:docMk/>
            <pc:sldMk cId="129113840" sldId="315"/>
            <ac:spMk id="17" creationId="{71B2258F-86CA-4D4D-8270-BC05FCDEBFB3}"/>
          </ac:spMkLst>
        </pc:spChg>
        <pc:spChg chg="add del">
          <ac:chgData name="Antoine Farchakh" userId="9cdcc75c-6401-4cfa-bcdb-a600c73fc261" providerId="ADAL" clId="{7A1C0410-6990-47F9-B829-D6B7AC8E2F41}" dt="2024-04-25T13:19:53.727" v="676" actId="26606"/>
          <ac:spMkLst>
            <pc:docMk/>
            <pc:sldMk cId="129113840" sldId="315"/>
            <ac:spMk id="22" creationId="{0E91F5CA-B392-444C-88E3-BF5BAAEBDEB0}"/>
          </ac:spMkLst>
        </pc:spChg>
        <pc:spChg chg="add del">
          <ac:chgData name="Antoine Farchakh" userId="9cdcc75c-6401-4cfa-bcdb-a600c73fc261" providerId="ADAL" clId="{7A1C0410-6990-47F9-B829-D6B7AC8E2F41}" dt="2024-04-25T13:19:53.727" v="676" actId="26606"/>
          <ac:spMkLst>
            <pc:docMk/>
            <pc:sldMk cId="129113840" sldId="315"/>
            <ac:spMk id="24" creationId="{0459807F-B6FA-44D3-9A53-C55B6B56884A}"/>
          </ac:spMkLst>
        </pc:spChg>
        <pc:picChg chg="del">
          <ac:chgData name="Antoine Farchakh" userId="9cdcc75c-6401-4cfa-bcdb-a600c73fc261" providerId="ADAL" clId="{7A1C0410-6990-47F9-B829-D6B7AC8E2F41}" dt="2024-04-25T13:18:37.263" v="661" actId="478"/>
          <ac:picMkLst>
            <pc:docMk/>
            <pc:sldMk cId="129113840" sldId="315"/>
            <ac:picMk id="5" creationId="{DBB7981A-9969-495C-EFB1-10A41FA8C5E9}"/>
          </ac:picMkLst>
        </pc:picChg>
        <pc:picChg chg="add del mod ord">
          <ac:chgData name="Antoine Farchakh" userId="9cdcc75c-6401-4cfa-bcdb-a600c73fc261" providerId="ADAL" clId="{7A1C0410-6990-47F9-B829-D6B7AC8E2F41}" dt="2024-04-25T13:20:09.567" v="678" actId="26606"/>
          <ac:picMkLst>
            <pc:docMk/>
            <pc:sldMk cId="129113840" sldId="315"/>
            <ac:picMk id="8" creationId="{305641DE-0F12-19AE-58D6-23B3DA1AAC92}"/>
          </ac:picMkLst>
        </pc:picChg>
      </pc:sldChg>
      <pc:sldChg chg="add del">
        <pc:chgData name="Antoine Farchakh" userId="9cdcc75c-6401-4cfa-bcdb-a600c73fc261" providerId="ADAL" clId="{7A1C0410-6990-47F9-B829-D6B7AC8E2F41}" dt="2024-04-25T16:54:17.410" v="689"/>
        <pc:sldMkLst>
          <pc:docMk/>
          <pc:sldMk cId="524174815" sldId="316"/>
        </pc:sldMkLst>
      </pc:sldChg>
      <pc:sldChg chg="add del">
        <pc:chgData name="Antoine Farchakh" userId="9cdcc75c-6401-4cfa-bcdb-a600c73fc261" providerId="ADAL" clId="{7A1C0410-6990-47F9-B829-D6B7AC8E2F41}" dt="2024-04-25T16:53:36.757" v="685"/>
        <pc:sldMkLst>
          <pc:docMk/>
          <pc:sldMk cId="496986685" sldId="392"/>
        </pc:sldMkLst>
      </pc:sldChg>
      <pc:sldChg chg="add del">
        <pc:chgData name="Antoine Farchakh" userId="9cdcc75c-6401-4cfa-bcdb-a600c73fc261" providerId="ADAL" clId="{7A1C0410-6990-47F9-B829-D6B7AC8E2F41}" dt="2024-04-25T16:53:36.757" v="685"/>
        <pc:sldMkLst>
          <pc:docMk/>
          <pc:sldMk cId="3879900623" sldId="582"/>
        </pc:sldMkLst>
      </pc:sldChg>
      <pc:sldChg chg="add del">
        <pc:chgData name="Antoine Farchakh" userId="9cdcc75c-6401-4cfa-bcdb-a600c73fc261" providerId="ADAL" clId="{7A1C0410-6990-47F9-B829-D6B7AC8E2F41}" dt="2024-04-25T16:53:36.757" v="685"/>
        <pc:sldMkLst>
          <pc:docMk/>
          <pc:sldMk cId="75740367" sldId="620"/>
        </pc:sldMkLst>
      </pc:sldChg>
      <pc:sldChg chg="add del">
        <pc:chgData name="Antoine Farchakh" userId="9cdcc75c-6401-4cfa-bcdb-a600c73fc261" providerId="ADAL" clId="{7A1C0410-6990-47F9-B829-D6B7AC8E2F41}" dt="2024-04-25T16:53:36.757" v="685"/>
        <pc:sldMkLst>
          <pc:docMk/>
          <pc:sldMk cId="3326849239" sldId="621"/>
        </pc:sldMkLst>
      </pc:sldChg>
      <pc:sldChg chg="add del">
        <pc:chgData name="Antoine Farchakh" userId="9cdcc75c-6401-4cfa-bcdb-a600c73fc261" providerId="ADAL" clId="{7A1C0410-6990-47F9-B829-D6B7AC8E2F41}" dt="2024-04-25T16:53:36.757" v="685"/>
        <pc:sldMkLst>
          <pc:docMk/>
          <pc:sldMk cId="1485866040" sldId="624"/>
        </pc:sldMkLst>
      </pc:sldChg>
      <pc:sldChg chg="add del">
        <pc:chgData name="Antoine Farchakh" userId="9cdcc75c-6401-4cfa-bcdb-a600c73fc261" providerId="ADAL" clId="{7A1C0410-6990-47F9-B829-D6B7AC8E2F41}" dt="2024-04-25T16:53:36.757" v="685"/>
        <pc:sldMkLst>
          <pc:docMk/>
          <pc:sldMk cId="3979633991" sldId="652"/>
        </pc:sldMkLst>
      </pc:sldChg>
      <pc:sldChg chg="add del">
        <pc:chgData name="Antoine Farchakh" userId="9cdcc75c-6401-4cfa-bcdb-a600c73fc261" providerId="ADAL" clId="{7A1C0410-6990-47F9-B829-D6B7AC8E2F41}" dt="2024-04-25T16:53:36.757" v="685"/>
        <pc:sldMkLst>
          <pc:docMk/>
          <pc:sldMk cId="3865519917" sldId="703"/>
        </pc:sldMkLst>
      </pc:sldChg>
      <pc:sldChg chg="add del">
        <pc:chgData name="Antoine Farchakh" userId="9cdcc75c-6401-4cfa-bcdb-a600c73fc261" providerId="ADAL" clId="{7A1C0410-6990-47F9-B829-D6B7AC8E2F41}" dt="2024-04-25T16:54:17.410" v="689"/>
        <pc:sldMkLst>
          <pc:docMk/>
          <pc:sldMk cId="2373869275" sldId="704"/>
        </pc:sldMkLst>
      </pc:sldChg>
      <pc:sldChg chg="add del">
        <pc:chgData name="Antoine Farchakh" userId="9cdcc75c-6401-4cfa-bcdb-a600c73fc261" providerId="ADAL" clId="{7A1C0410-6990-47F9-B829-D6B7AC8E2F41}" dt="2024-04-25T16:54:17.410" v="689"/>
        <pc:sldMkLst>
          <pc:docMk/>
          <pc:sldMk cId="470688120" sldId="705"/>
        </pc:sldMkLst>
      </pc:sldChg>
      <pc:sldChg chg="add del">
        <pc:chgData name="Antoine Farchakh" userId="9cdcc75c-6401-4cfa-bcdb-a600c73fc261" providerId="ADAL" clId="{7A1C0410-6990-47F9-B829-D6B7AC8E2F41}" dt="2024-04-25T16:53:36.757" v="685"/>
        <pc:sldMkLst>
          <pc:docMk/>
          <pc:sldMk cId="1022555094" sldId="706"/>
        </pc:sldMkLst>
      </pc:sldChg>
      <pc:sldChg chg="add del">
        <pc:chgData name="Antoine Farchakh" userId="9cdcc75c-6401-4cfa-bcdb-a600c73fc261" providerId="ADAL" clId="{7A1C0410-6990-47F9-B829-D6B7AC8E2F41}" dt="2024-04-25T16:53:36.757" v="685"/>
        <pc:sldMkLst>
          <pc:docMk/>
          <pc:sldMk cId="2180339782" sldId="708"/>
        </pc:sldMkLst>
      </pc:sldChg>
      <pc:sldChg chg="add del">
        <pc:chgData name="Antoine Farchakh" userId="9cdcc75c-6401-4cfa-bcdb-a600c73fc261" providerId="ADAL" clId="{7A1C0410-6990-47F9-B829-D6B7AC8E2F41}" dt="2024-04-25T16:53:36.757" v="685"/>
        <pc:sldMkLst>
          <pc:docMk/>
          <pc:sldMk cId="1255361253" sldId="709"/>
        </pc:sldMkLst>
      </pc:sldChg>
      <pc:sldChg chg="add del">
        <pc:chgData name="Antoine Farchakh" userId="9cdcc75c-6401-4cfa-bcdb-a600c73fc261" providerId="ADAL" clId="{7A1C0410-6990-47F9-B829-D6B7AC8E2F41}" dt="2024-04-25T16:53:36.757" v="685"/>
        <pc:sldMkLst>
          <pc:docMk/>
          <pc:sldMk cId="4083731157" sldId="710"/>
        </pc:sldMkLst>
      </pc:sldChg>
      <pc:sldChg chg="add del setBg">
        <pc:chgData name="Antoine Farchakh" userId="9cdcc75c-6401-4cfa-bcdb-a600c73fc261" providerId="ADAL" clId="{7A1C0410-6990-47F9-B829-D6B7AC8E2F41}" dt="2024-04-25T16:53:36.757" v="685"/>
        <pc:sldMkLst>
          <pc:docMk/>
          <pc:sldMk cId="1193235368" sldId="711"/>
        </pc:sldMkLst>
      </pc:sldChg>
      <pc:sldChg chg="add del setBg">
        <pc:chgData name="Antoine Farchakh" userId="9cdcc75c-6401-4cfa-bcdb-a600c73fc261" providerId="ADAL" clId="{7A1C0410-6990-47F9-B829-D6B7AC8E2F41}" dt="2024-04-25T16:53:36.757" v="685"/>
        <pc:sldMkLst>
          <pc:docMk/>
          <pc:sldMk cId="213084352" sldId="712"/>
        </pc:sldMkLst>
      </pc:sldChg>
      <pc:sldChg chg="add del setBg">
        <pc:chgData name="Antoine Farchakh" userId="9cdcc75c-6401-4cfa-bcdb-a600c73fc261" providerId="ADAL" clId="{7A1C0410-6990-47F9-B829-D6B7AC8E2F41}" dt="2024-04-25T16:53:36.757" v="685"/>
        <pc:sldMkLst>
          <pc:docMk/>
          <pc:sldMk cId="1884297044" sldId="713"/>
        </pc:sldMkLst>
      </pc:sldChg>
      <pc:sldChg chg="add del">
        <pc:chgData name="Antoine Farchakh" userId="9cdcc75c-6401-4cfa-bcdb-a600c73fc261" providerId="ADAL" clId="{7A1C0410-6990-47F9-B829-D6B7AC8E2F41}" dt="2024-04-25T16:53:36.757" v="685"/>
        <pc:sldMkLst>
          <pc:docMk/>
          <pc:sldMk cId="327480171" sldId="714"/>
        </pc:sldMkLst>
      </pc:sldChg>
      <pc:sldChg chg="add del">
        <pc:chgData name="Antoine Farchakh" userId="9cdcc75c-6401-4cfa-bcdb-a600c73fc261" providerId="ADAL" clId="{7A1C0410-6990-47F9-B829-D6B7AC8E2F41}" dt="2024-04-25T16:53:36.757" v="685"/>
        <pc:sldMkLst>
          <pc:docMk/>
          <pc:sldMk cId="1616103512" sldId="715"/>
        </pc:sldMkLst>
      </pc:sldChg>
      <pc:sldChg chg="add del">
        <pc:chgData name="Antoine Farchakh" userId="9cdcc75c-6401-4cfa-bcdb-a600c73fc261" providerId="ADAL" clId="{7A1C0410-6990-47F9-B829-D6B7AC8E2F41}" dt="2024-04-25T16:53:36.757" v="685"/>
        <pc:sldMkLst>
          <pc:docMk/>
          <pc:sldMk cId="4238593173" sldId="716"/>
        </pc:sldMkLst>
      </pc:sldChg>
      <pc:sldChg chg="add del">
        <pc:chgData name="Antoine Farchakh" userId="9cdcc75c-6401-4cfa-bcdb-a600c73fc261" providerId="ADAL" clId="{7A1C0410-6990-47F9-B829-D6B7AC8E2F41}" dt="2024-04-25T16:53:36.757" v="685"/>
        <pc:sldMkLst>
          <pc:docMk/>
          <pc:sldMk cId="3826578699" sldId="717"/>
        </pc:sldMkLst>
      </pc:sldChg>
      <pc:sldChg chg="add del">
        <pc:chgData name="Antoine Farchakh" userId="9cdcc75c-6401-4cfa-bcdb-a600c73fc261" providerId="ADAL" clId="{7A1C0410-6990-47F9-B829-D6B7AC8E2F41}" dt="2024-04-25T16:53:36.757" v="685"/>
        <pc:sldMkLst>
          <pc:docMk/>
          <pc:sldMk cId="2635402635" sldId="718"/>
        </pc:sldMkLst>
      </pc:sldChg>
      <pc:sldChg chg="add del">
        <pc:chgData name="Antoine Farchakh" userId="9cdcc75c-6401-4cfa-bcdb-a600c73fc261" providerId="ADAL" clId="{7A1C0410-6990-47F9-B829-D6B7AC8E2F41}" dt="2024-04-25T16:53:36.757" v="685"/>
        <pc:sldMkLst>
          <pc:docMk/>
          <pc:sldMk cId="1081576096" sldId="719"/>
        </pc:sldMkLst>
      </pc:sldChg>
      <pc:sldChg chg="add del">
        <pc:chgData name="Antoine Farchakh" userId="9cdcc75c-6401-4cfa-bcdb-a600c73fc261" providerId="ADAL" clId="{7A1C0410-6990-47F9-B829-D6B7AC8E2F41}" dt="2024-04-25T16:53:36.757" v="685"/>
        <pc:sldMkLst>
          <pc:docMk/>
          <pc:sldMk cId="3295083270" sldId="720"/>
        </pc:sldMkLst>
      </pc:sldChg>
      <pc:sldChg chg="add del">
        <pc:chgData name="Antoine Farchakh" userId="9cdcc75c-6401-4cfa-bcdb-a600c73fc261" providerId="ADAL" clId="{7A1C0410-6990-47F9-B829-D6B7AC8E2F41}" dt="2024-04-25T16:53:36.757" v="685"/>
        <pc:sldMkLst>
          <pc:docMk/>
          <pc:sldMk cId="599221239" sldId="721"/>
        </pc:sldMkLst>
      </pc:sldChg>
      <pc:sldChg chg="add del">
        <pc:chgData name="Antoine Farchakh" userId="9cdcc75c-6401-4cfa-bcdb-a600c73fc261" providerId="ADAL" clId="{7A1C0410-6990-47F9-B829-D6B7AC8E2F41}" dt="2024-04-25T16:53:36.757" v="685"/>
        <pc:sldMkLst>
          <pc:docMk/>
          <pc:sldMk cId="3050609673" sldId="722"/>
        </pc:sldMkLst>
      </pc:sldChg>
      <pc:sldChg chg="add del">
        <pc:chgData name="Antoine Farchakh" userId="9cdcc75c-6401-4cfa-bcdb-a600c73fc261" providerId="ADAL" clId="{7A1C0410-6990-47F9-B829-D6B7AC8E2F41}" dt="2024-04-25T16:53:36.757" v="685"/>
        <pc:sldMkLst>
          <pc:docMk/>
          <pc:sldMk cId="2867294969" sldId="723"/>
        </pc:sldMkLst>
      </pc:sldChg>
      <pc:sldChg chg="add del">
        <pc:chgData name="Antoine Farchakh" userId="9cdcc75c-6401-4cfa-bcdb-a600c73fc261" providerId="ADAL" clId="{7A1C0410-6990-47F9-B829-D6B7AC8E2F41}" dt="2024-04-25T16:53:36.757" v="685"/>
        <pc:sldMkLst>
          <pc:docMk/>
          <pc:sldMk cId="3740920199" sldId="724"/>
        </pc:sldMkLst>
      </pc:sldChg>
      <pc:sldChg chg="add del">
        <pc:chgData name="Antoine Farchakh" userId="9cdcc75c-6401-4cfa-bcdb-a600c73fc261" providerId="ADAL" clId="{7A1C0410-6990-47F9-B829-D6B7AC8E2F41}" dt="2024-04-25T16:53:36.757" v="685"/>
        <pc:sldMkLst>
          <pc:docMk/>
          <pc:sldMk cId="61454884" sldId="725"/>
        </pc:sldMkLst>
      </pc:sldChg>
      <pc:sldChg chg="add del">
        <pc:chgData name="Antoine Farchakh" userId="9cdcc75c-6401-4cfa-bcdb-a600c73fc261" providerId="ADAL" clId="{7A1C0410-6990-47F9-B829-D6B7AC8E2F41}" dt="2024-04-25T16:53:36.757" v="685"/>
        <pc:sldMkLst>
          <pc:docMk/>
          <pc:sldMk cId="234862612" sldId="726"/>
        </pc:sldMkLst>
      </pc:sldChg>
      <pc:sldChg chg="add del">
        <pc:chgData name="Antoine Farchakh" userId="9cdcc75c-6401-4cfa-bcdb-a600c73fc261" providerId="ADAL" clId="{7A1C0410-6990-47F9-B829-D6B7AC8E2F41}" dt="2024-04-25T16:53:36.757" v="685"/>
        <pc:sldMkLst>
          <pc:docMk/>
          <pc:sldMk cId="1223638699" sldId="727"/>
        </pc:sldMkLst>
      </pc:sldChg>
      <pc:sldChg chg="add del">
        <pc:chgData name="Antoine Farchakh" userId="9cdcc75c-6401-4cfa-bcdb-a600c73fc261" providerId="ADAL" clId="{7A1C0410-6990-47F9-B829-D6B7AC8E2F41}" dt="2024-04-25T16:53:36.757" v="685"/>
        <pc:sldMkLst>
          <pc:docMk/>
          <pc:sldMk cId="3489712907" sldId="728"/>
        </pc:sldMkLst>
      </pc:sldChg>
      <pc:sldChg chg="add del">
        <pc:chgData name="Antoine Farchakh" userId="9cdcc75c-6401-4cfa-bcdb-a600c73fc261" providerId="ADAL" clId="{7A1C0410-6990-47F9-B829-D6B7AC8E2F41}" dt="2024-04-25T16:53:36.757" v="685"/>
        <pc:sldMkLst>
          <pc:docMk/>
          <pc:sldMk cId="3317681349" sldId="729"/>
        </pc:sldMkLst>
      </pc:sldChg>
      <pc:sldChg chg="add del">
        <pc:chgData name="Antoine Farchakh" userId="9cdcc75c-6401-4cfa-bcdb-a600c73fc261" providerId="ADAL" clId="{7A1C0410-6990-47F9-B829-D6B7AC8E2F41}" dt="2024-04-25T16:54:17.410" v="689"/>
        <pc:sldMkLst>
          <pc:docMk/>
          <pc:sldMk cId="1018060709" sldId="730"/>
        </pc:sldMkLst>
      </pc:sldChg>
      <pc:sldChg chg="add del">
        <pc:chgData name="Antoine Farchakh" userId="9cdcc75c-6401-4cfa-bcdb-a600c73fc261" providerId="ADAL" clId="{7A1C0410-6990-47F9-B829-D6B7AC8E2F41}" dt="2024-04-25T16:53:36.757" v="685"/>
        <pc:sldMkLst>
          <pc:docMk/>
          <pc:sldMk cId="2262662736" sldId="731"/>
        </pc:sldMkLst>
      </pc:sldChg>
      <pc:sldChg chg="add del">
        <pc:chgData name="Antoine Farchakh" userId="9cdcc75c-6401-4cfa-bcdb-a600c73fc261" providerId="ADAL" clId="{7A1C0410-6990-47F9-B829-D6B7AC8E2F41}" dt="2024-04-25T16:53:36.757" v="685"/>
        <pc:sldMkLst>
          <pc:docMk/>
          <pc:sldMk cId="3459891002" sldId="732"/>
        </pc:sldMkLst>
      </pc:sldChg>
      <pc:sldChg chg="add del">
        <pc:chgData name="Antoine Farchakh" userId="9cdcc75c-6401-4cfa-bcdb-a600c73fc261" providerId="ADAL" clId="{7A1C0410-6990-47F9-B829-D6B7AC8E2F41}" dt="2024-04-25T16:53:36.757" v="685"/>
        <pc:sldMkLst>
          <pc:docMk/>
          <pc:sldMk cId="1572742487" sldId="733"/>
        </pc:sldMkLst>
      </pc:sldChg>
      <pc:sldChg chg="add del">
        <pc:chgData name="Antoine Farchakh" userId="9cdcc75c-6401-4cfa-bcdb-a600c73fc261" providerId="ADAL" clId="{7A1C0410-6990-47F9-B829-D6B7AC8E2F41}" dt="2024-04-25T16:53:36.757" v="685"/>
        <pc:sldMkLst>
          <pc:docMk/>
          <pc:sldMk cId="133230431" sldId="734"/>
        </pc:sldMkLst>
      </pc:sldChg>
      <pc:sldChg chg="add del">
        <pc:chgData name="Antoine Farchakh" userId="9cdcc75c-6401-4cfa-bcdb-a600c73fc261" providerId="ADAL" clId="{7A1C0410-6990-47F9-B829-D6B7AC8E2F41}" dt="2024-04-25T16:53:36.757" v="685"/>
        <pc:sldMkLst>
          <pc:docMk/>
          <pc:sldMk cId="1446786472" sldId="735"/>
        </pc:sldMkLst>
      </pc:sldChg>
      <pc:sldChg chg="add del">
        <pc:chgData name="Antoine Farchakh" userId="9cdcc75c-6401-4cfa-bcdb-a600c73fc261" providerId="ADAL" clId="{7A1C0410-6990-47F9-B829-D6B7AC8E2F41}" dt="2024-04-25T16:53:36.757" v="685"/>
        <pc:sldMkLst>
          <pc:docMk/>
          <pc:sldMk cId="1414537845" sldId="736"/>
        </pc:sldMkLst>
      </pc:sldChg>
      <pc:sldChg chg="add del">
        <pc:chgData name="Antoine Farchakh" userId="9cdcc75c-6401-4cfa-bcdb-a600c73fc261" providerId="ADAL" clId="{7A1C0410-6990-47F9-B829-D6B7AC8E2F41}" dt="2024-04-25T16:53:36.757" v="685"/>
        <pc:sldMkLst>
          <pc:docMk/>
          <pc:sldMk cId="1719148544" sldId="737"/>
        </pc:sldMkLst>
      </pc:sldChg>
      <pc:sldChg chg="add del">
        <pc:chgData name="Antoine Farchakh" userId="9cdcc75c-6401-4cfa-bcdb-a600c73fc261" providerId="ADAL" clId="{7A1C0410-6990-47F9-B829-D6B7AC8E2F41}" dt="2024-04-25T16:53:36.757" v="685"/>
        <pc:sldMkLst>
          <pc:docMk/>
          <pc:sldMk cId="127537372" sldId="738"/>
        </pc:sldMkLst>
      </pc:sldChg>
      <pc:sldChg chg="add del">
        <pc:chgData name="Antoine Farchakh" userId="9cdcc75c-6401-4cfa-bcdb-a600c73fc261" providerId="ADAL" clId="{7A1C0410-6990-47F9-B829-D6B7AC8E2F41}" dt="2024-04-25T16:53:36.757" v="685"/>
        <pc:sldMkLst>
          <pc:docMk/>
          <pc:sldMk cId="275306468" sldId="739"/>
        </pc:sldMkLst>
      </pc:sldChg>
      <pc:sldChg chg="add del">
        <pc:chgData name="Antoine Farchakh" userId="9cdcc75c-6401-4cfa-bcdb-a600c73fc261" providerId="ADAL" clId="{7A1C0410-6990-47F9-B829-D6B7AC8E2F41}" dt="2024-04-25T16:53:36.757" v="685"/>
        <pc:sldMkLst>
          <pc:docMk/>
          <pc:sldMk cId="969157321" sldId="740"/>
        </pc:sldMkLst>
      </pc:sldChg>
      <pc:sldChg chg="add del">
        <pc:chgData name="Antoine Farchakh" userId="9cdcc75c-6401-4cfa-bcdb-a600c73fc261" providerId="ADAL" clId="{7A1C0410-6990-47F9-B829-D6B7AC8E2F41}" dt="2024-04-25T16:53:36.757" v="685"/>
        <pc:sldMkLst>
          <pc:docMk/>
          <pc:sldMk cId="3639819169" sldId="741"/>
        </pc:sldMkLst>
      </pc:sldChg>
      <pc:sldChg chg="add del">
        <pc:chgData name="Antoine Farchakh" userId="9cdcc75c-6401-4cfa-bcdb-a600c73fc261" providerId="ADAL" clId="{7A1C0410-6990-47F9-B829-D6B7AC8E2F41}" dt="2024-04-25T16:53:36.757" v="685"/>
        <pc:sldMkLst>
          <pc:docMk/>
          <pc:sldMk cId="3578682099" sldId="742"/>
        </pc:sldMkLst>
      </pc:sldChg>
      <pc:sldChg chg="modSp add del mod">
        <pc:chgData name="Antoine Farchakh" userId="9cdcc75c-6401-4cfa-bcdb-a600c73fc261" providerId="ADAL" clId="{7A1C0410-6990-47F9-B829-D6B7AC8E2F41}" dt="2024-04-25T16:53:36.757" v="685"/>
        <pc:sldMkLst>
          <pc:docMk/>
          <pc:sldMk cId="3082513248" sldId="743"/>
        </pc:sldMkLst>
        <pc:spChg chg="mod">
          <ac:chgData name="Antoine Farchakh" userId="9cdcc75c-6401-4cfa-bcdb-a600c73fc261" providerId="ADAL" clId="{7A1C0410-6990-47F9-B829-D6B7AC8E2F41}" dt="2024-04-25T16:53:36.757" v="685"/>
          <ac:spMkLst>
            <pc:docMk/>
            <pc:sldMk cId="3082513248" sldId="743"/>
            <ac:spMk id="3" creationId="{E080D3B6-C12D-41EA-99EB-98EC58AA8BFA}"/>
          </ac:spMkLst>
        </pc:spChg>
      </pc:sldChg>
      <pc:sldChg chg="modSp add del mod">
        <pc:chgData name="Antoine Farchakh" userId="9cdcc75c-6401-4cfa-bcdb-a600c73fc261" providerId="ADAL" clId="{7A1C0410-6990-47F9-B829-D6B7AC8E2F41}" dt="2024-04-25T16:53:36.757" v="685"/>
        <pc:sldMkLst>
          <pc:docMk/>
          <pc:sldMk cId="1897364847" sldId="744"/>
        </pc:sldMkLst>
        <pc:spChg chg="mod">
          <ac:chgData name="Antoine Farchakh" userId="9cdcc75c-6401-4cfa-bcdb-a600c73fc261" providerId="ADAL" clId="{7A1C0410-6990-47F9-B829-D6B7AC8E2F41}" dt="2024-04-25T16:53:36.757" v="685"/>
          <ac:spMkLst>
            <pc:docMk/>
            <pc:sldMk cId="1897364847" sldId="744"/>
            <ac:spMk id="3" creationId="{E080D3B6-C12D-41EA-99EB-98EC58AA8BFA}"/>
          </ac:spMkLst>
        </pc:spChg>
      </pc:sldChg>
      <pc:sldChg chg="add del">
        <pc:chgData name="Antoine Farchakh" userId="9cdcc75c-6401-4cfa-bcdb-a600c73fc261" providerId="ADAL" clId="{7A1C0410-6990-47F9-B829-D6B7AC8E2F41}" dt="2024-04-25T16:53:36.757" v="685"/>
        <pc:sldMkLst>
          <pc:docMk/>
          <pc:sldMk cId="3374939908" sldId="745"/>
        </pc:sldMkLst>
      </pc:sldChg>
      <pc:sldChg chg="add del">
        <pc:chgData name="Antoine Farchakh" userId="9cdcc75c-6401-4cfa-bcdb-a600c73fc261" providerId="ADAL" clId="{7A1C0410-6990-47F9-B829-D6B7AC8E2F41}" dt="2024-04-25T16:53:36.757" v="685"/>
        <pc:sldMkLst>
          <pc:docMk/>
          <pc:sldMk cId="2011830785" sldId="746"/>
        </pc:sldMkLst>
      </pc:sld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image" Target="../media/image4.jpg"/></Relationships>
</file>

<file path=ppt/diagrams/_rels/data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4.jpg"/></Relationships>
</file>

<file path=ppt/diagrams/_rels/data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4.jpg"/></Relationships>
</file>

<file path=ppt/diagrams/_rels/data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4.jpg"/></Relationships>
</file>

<file path=ppt/diagrams/_rels/data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image" Target="../media/image4.jpg"/></Relationships>
</file>

<file path=ppt/diagrams/_rels/drawing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image" Target="../media/image4.jpg"/></Relationships>
</file>

<file path=ppt/diagrams/_rels/drawing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4.jpg"/></Relationships>
</file>

<file path=ppt/diagrams/_rels/drawing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4.jpg"/></Relationships>
</file>

<file path=ppt/diagrams/_rels/drawing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4.jpg"/></Relationships>
</file>

<file path=ppt/diagrams/_rels/drawing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image" Target="../media/image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5B23BA-832C-43F6-B7EF-4EEA10BB5A2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6B8E42E-58A8-4F45-97FC-79DB0A25F40C}">
      <dgm:prSet/>
      <dgm:spPr/>
      <dgm:t>
        <a:bodyPr/>
        <a:lstStyle/>
        <a:p>
          <a:pPr>
            <a:lnSpc>
              <a:spcPct val="100000"/>
            </a:lnSpc>
          </a:pPr>
          <a:r>
            <a:rPr lang="en-US" b="1"/>
            <a:t>Mot d’accueil</a:t>
          </a:r>
          <a:endParaRPr lang="en-US"/>
        </a:p>
      </dgm:t>
    </dgm:pt>
    <dgm:pt modelId="{E193CF70-DC76-430B-93D3-D395363E10A4}" type="parTrans" cxnId="{623F7EBA-555B-4271-B2C3-3ADE07F8F2CC}">
      <dgm:prSet/>
      <dgm:spPr/>
      <dgm:t>
        <a:bodyPr/>
        <a:lstStyle/>
        <a:p>
          <a:endParaRPr lang="en-US"/>
        </a:p>
      </dgm:t>
    </dgm:pt>
    <dgm:pt modelId="{2FB3FFB4-905C-46E1-BF68-9710B57D6D7D}" type="sibTrans" cxnId="{623F7EBA-555B-4271-B2C3-3ADE07F8F2CC}">
      <dgm:prSet/>
      <dgm:spPr/>
      <dgm:t>
        <a:bodyPr/>
        <a:lstStyle/>
        <a:p>
          <a:endParaRPr lang="en-US"/>
        </a:p>
      </dgm:t>
    </dgm:pt>
    <dgm:pt modelId="{AC9E7BEE-022A-4235-8C9B-8106D9FB7869}">
      <dgm:prSet custT="1"/>
      <dgm:spPr/>
      <dgm:t>
        <a:bodyPr/>
        <a:lstStyle/>
        <a:p>
          <a:pPr>
            <a:lnSpc>
              <a:spcPct val="100000"/>
            </a:lnSpc>
          </a:pPr>
          <a:r>
            <a:rPr lang="en-US" sz="2000" b="1" dirty="0"/>
            <a:t>Henri Damas, </a:t>
          </a:r>
          <a:r>
            <a:rPr lang="en-US" sz="2000" b="0" dirty="0"/>
            <a:t>Directeur de la </a:t>
          </a:r>
          <a:r>
            <a:rPr lang="en-US" sz="2000" b="0" dirty="0" err="1"/>
            <a:t>maison</a:t>
          </a:r>
          <a:r>
            <a:rPr lang="en-US" sz="2000" b="0" dirty="0"/>
            <a:t> </a:t>
          </a:r>
          <a:r>
            <a:rPr lang="en-US" sz="2000" b="0" dirty="0" err="1"/>
            <a:t>d’accueil</a:t>
          </a:r>
          <a:r>
            <a:rPr lang="en-US" sz="2000" b="0" dirty="0"/>
            <a:t> « </a:t>
          </a:r>
          <a:r>
            <a:rPr lang="en-US" sz="2000" b="0" dirty="0" err="1"/>
            <a:t>l’Espoir</a:t>
          </a:r>
          <a:r>
            <a:rPr lang="en-US" sz="2000" b="0" dirty="0"/>
            <a:t> » à </a:t>
          </a:r>
          <a:r>
            <a:rPr lang="en-US" sz="2000" b="0" dirty="0" err="1"/>
            <a:t>Cuesmes</a:t>
          </a:r>
          <a:r>
            <a:rPr lang="en-US" sz="2000" b="0" dirty="0"/>
            <a:t> et </a:t>
          </a:r>
          <a:r>
            <a:rPr lang="en-US" sz="2000" b="0" dirty="0" err="1"/>
            <a:t>administrateur</a:t>
          </a:r>
          <a:r>
            <a:rPr lang="en-US" sz="2000" b="0" dirty="0"/>
            <a:t> à </a:t>
          </a:r>
          <a:r>
            <a:rPr lang="en-US" sz="2000" b="0" dirty="0" err="1"/>
            <a:t>l’AMA</a:t>
          </a:r>
          <a:endParaRPr lang="en-US" sz="2000" b="0" dirty="0"/>
        </a:p>
      </dgm:t>
    </dgm:pt>
    <dgm:pt modelId="{EADFEC28-B655-4CD7-BC80-9632AFF2E9FE}" type="parTrans" cxnId="{C4BE8A83-B593-41E8-8689-814BCFC38571}">
      <dgm:prSet/>
      <dgm:spPr/>
      <dgm:t>
        <a:bodyPr/>
        <a:lstStyle/>
        <a:p>
          <a:endParaRPr lang="en-US"/>
        </a:p>
      </dgm:t>
    </dgm:pt>
    <dgm:pt modelId="{690811C4-2E43-478B-981F-7853F8F218D2}" type="sibTrans" cxnId="{C4BE8A83-B593-41E8-8689-814BCFC38571}">
      <dgm:prSet/>
      <dgm:spPr/>
      <dgm:t>
        <a:bodyPr/>
        <a:lstStyle/>
        <a:p>
          <a:endParaRPr lang="en-US"/>
        </a:p>
      </dgm:t>
    </dgm:pt>
    <dgm:pt modelId="{B2077EBF-6B59-43BA-AEAD-0E4B051E7009}" type="pres">
      <dgm:prSet presAssocID="{AD5B23BA-832C-43F6-B7EF-4EEA10BB5A25}" presName="root" presStyleCnt="0">
        <dgm:presLayoutVars>
          <dgm:dir/>
          <dgm:resizeHandles val="exact"/>
        </dgm:presLayoutVars>
      </dgm:prSet>
      <dgm:spPr/>
    </dgm:pt>
    <dgm:pt modelId="{D19B3BFE-E499-43DD-918B-75A5ECFD9B4E}" type="pres">
      <dgm:prSet presAssocID="{C6B8E42E-58A8-4F45-97FC-79DB0A25F40C}" presName="compNode" presStyleCnt="0"/>
      <dgm:spPr/>
    </dgm:pt>
    <dgm:pt modelId="{C3780BB0-F4CA-46CD-A675-B8EF5451B686}" type="pres">
      <dgm:prSet presAssocID="{C6B8E42E-58A8-4F45-97FC-79DB0A25F40C}" presName="bgRect" presStyleLbl="bgShp" presStyleIdx="0" presStyleCnt="2"/>
      <dgm:spPr/>
    </dgm:pt>
    <dgm:pt modelId="{C9E8E71D-5E20-46D2-A725-A1ADE241B07D}" type="pres">
      <dgm:prSet presAssocID="{C6B8E42E-58A8-4F45-97FC-79DB0A25F40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EDB3F0FA-04D8-4214-B13B-16E3D0559899}" type="pres">
      <dgm:prSet presAssocID="{C6B8E42E-58A8-4F45-97FC-79DB0A25F40C}" presName="spaceRect" presStyleCnt="0"/>
      <dgm:spPr/>
    </dgm:pt>
    <dgm:pt modelId="{359EC930-2593-491F-B849-50016A12D460}" type="pres">
      <dgm:prSet presAssocID="{C6B8E42E-58A8-4F45-97FC-79DB0A25F40C}" presName="parTx" presStyleLbl="revTx" presStyleIdx="0" presStyleCnt="2">
        <dgm:presLayoutVars>
          <dgm:chMax val="0"/>
          <dgm:chPref val="0"/>
        </dgm:presLayoutVars>
      </dgm:prSet>
      <dgm:spPr/>
    </dgm:pt>
    <dgm:pt modelId="{568CE9AC-4E0C-4A19-8444-D889D901F516}" type="pres">
      <dgm:prSet presAssocID="{2FB3FFB4-905C-46E1-BF68-9710B57D6D7D}" presName="sibTrans" presStyleCnt="0"/>
      <dgm:spPr/>
    </dgm:pt>
    <dgm:pt modelId="{88D23830-65E0-4127-A7EE-F0FB30845190}" type="pres">
      <dgm:prSet presAssocID="{AC9E7BEE-022A-4235-8C9B-8106D9FB7869}" presName="compNode" presStyleCnt="0"/>
      <dgm:spPr/>
    </dgm:pt>
    <dgm:pt modelId="{25D93B83-E28D-48C4-8609-694F5C26073F}" type="pres">
      <dgm:prSet presAssocID="{AC9E7BEE-022A-4235-8C9B-8106D9FB7869}" presName="bgRect" presStyleLbl="bgShp" presStyleIdx="1" presStyleCnt="2"/>
      <dgm:spPr/>
    </dgm:pt>
    <dgm:pt modelId="{5D918209-EB2A-4DB5-AE99-264A01B8A0FA}" type="pres">
      <dgm:prSet presAssocID="{AC9E7BEE-022A-4235-8C9B-8106D9FB7869}" presName="iconRect" presStyleLbl="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C1DD7D00-272A-4032-86C8-0A36CC0457B7}" type="pres">
      <dgm:prSet presAssocID="{AC9E7BEE-022A-4235-8C9B-8106D9FB7869}" presName="spaceRect" presStyleCnt="0"/>
      <dgm:spPr/>
    </dgm:pt>
    <dgm:pt modelId="{CE9132EF-6E9C-4B55-828E-C9665C46DFC1}" type="pres">
      <dgm:prSet presAssocID="{AC9E7BEE-022A-4235-8C9B-8106D9FB7869}" presName="parTx" presStyleLbl="revTx" presStyleIdx="1" presStyleCnt="2">
        <dgm:presLayoutVars>
          <dgm:chMax val="0"/>
          <dgm:chPref val="0"/>
        </dgm:presLayoutVars>
      </dgm:prSet>
      <dgm:spPr/>
    </dgm:pt>
  </dgm:ptLst>
  <dgm:cxnLst>
    <dgm:cxn modelId="{EFA91162-F9D5-440A-BA6B-8CF2F2324425}" type="presOf" srcId="{C6B8E42E-58A8-4F45-97FC-79DB0A25F40C}" destId="{359EC930-2593-491F-B849-50016A12D460}" srcOrd="0" destOrd="0" presId="urn:microsoft.com/office/officeart/2018/2/layout/IconVerticalSolidList"/>
    <dgm:cxn modelId="{C4BE8A83-B593-41E8-8689-814BCFC38571}" srcId="{AD5B23BA-832C-43F6-B7EF-4EEA10BB5A25}" destId="{AC9E7BEE-022A-4235-8C9B-8106D9FB7869}" srcOrd="1" destOrd="0" parTransId="{EADFEC28-B655-4CD7-BC80-9632AFF2E9FE}" sibTransId="{690811C4-2E43-478B-981F-7853F8F218D2}"/>
    <dgm:cxn modelId="{EAF3C785-61E1-4E3C-B173-F258094AA394}" type="presOf" srcId="{AD5B23BA-832C-43F6-B7EF-4EEA10BB5A25}" destId="{B2077EBF-6B59-43BA-AEAD-0E4B051E7009}" srcOrd="0" destOrd="0" presId="urn:microsoft.com/office/officeart/2018/2/layout/IconVerticalSolidList"/>
    <dgm:cxn modelId="{623F7EBA-555B-4271-B2C3-3ADE07F8F2CC}" srcId="{AD5B23BA-832C-43F6-B7EF-4EEA10BB5A25}" destId="{C6B8E42E-58A8-4F45-97FC-79DB0A25F40C}" srcOrd="0" destOrd="0" parTransId="{E193CF70-DC76-430B-93D3-D395363E10A4}" sibTransId="{2FB3FFB4-905C-46E1-BF68-9710B57D6D7D}"/>
    <dgm:cxn modelId="{8A6769D2-C4B8-4D7F-84B9-E78ACDE4F3BF}" type="presOf" srcId="{AC9E7BEE-022A-4235-8C9B-8106D9FB7869}" destId="{CE9132EF-6E9C-4B55-828E-C9665C46DFC1}" srcOrd="0" destOrd="0" presId="urn:microsoft.com/office/officeart/2018/2/layout/IconVerticalSolidList"/>
    <dgm:cxn modelId="{FF757BD8-4269-4B5A-8C24-9049CBC779D4}" type="presParOf" srcId="{B2077EBF-6B59-43BA-AEAD-0E4B051E7009}" destId="{D19B3BFE-E499-43DD-918B-75A5ECFD9B4E}" srcOrd="0" destOrd="0" presId="urn:microsoft.com/office/officeart/2018/2/layout/IconVerticalSolidList"/>
    <dgm:cxn modelId="{653CC851-9000-403B-9C16-6EB3ABC74BCC}" type="presParOf" srcId="{D19B3BFE-E499-43DD-918B-75A5ECFD9B4E}" destId="{C3780BB0-F4CA-46CD-A675-B8EF5451B686}" srcOrd="0" destOrd="0" presId="urn:microsoft.com/office/officeart/2018/2/layout/IconVerticalSolidList"/>
    <dgm:cxn modelId="{01CFD33D-A644-4D19-B101-0C8AA7AB2AEF}" type="presParOf" srcId="{D19B3BFE-E499-43DD-918B-75A5ECFD9B4E}" destId="{C9E8E71D-5E20-46D2-A725-A1ADE241B07D}" srcOrd="1" destOrd="0" presId="urn:microsoft.com/office/officeart/2018/2/layout/IconVerticalSolidList"/>
    <dgm:cxn modelId="{9298AE6D-833F-4EFD-BAB7-85825797CF8E}" type="presParOf" srcId="{D19B3BFE-E499-43DD-918B-75A5ECFD9B4E}" destId="{EDB3F0FA-04D8-4214-B13B-16E3D0559899}" srcOrd="2" destOrd="0" presId="urn:microsoft.com/office/officeart/2018/2/layout/IconVerticalSolidList"/>
    <dgm:cxn modelId="{ECC84FD4-1CB3-4A23-AAEE-1ACA44671ACB}" type="presParOf" srcId="{D19B3BFE-E499-43DD-918B-75A5ECFD9B4E}" destId="{359EC930-2593-491F-B849-50016A12D460}" srcOrd="3" destOrd="0" presId="urn:microsoft.com/office/officeart/2018/2/layout/IconVerticalSolidList"/>
    <dgm:cxn modelId="{03AE7911-B119-4516-85ED-D5CA28014D48}" type="presParOf" srcId="{B2077EBF-6B59-43BA-AEAD-0E4B051E7009}" destId="{568CE9AC-4E0C-4A19-8444-D889D901F516}" srcOrd="1" destOrd="0" presId="urn:microsoft.com/office/officeart/2018/2/layout/IconVerticalSolidList"/>
    <dgm:cxn modelId="{588D7C88-6C4F-4365-A8E7-9477D6B0F924}" type="presParOf" srcId="{B2077EBF-6B59-43BA-AEAD-0E4B051E7009}" destId="{88D23830-65E0-4127-A7EE-F0FB30845190}" srcOrd="2" destOrd="0" presId="urn:microsoft.com/office/officeart/2018/2/layout/IconVerticalSolidList"/>
    <dgm:cxn modelId="{4F7FC041-E243-48FB-97DE-E9EAAB49B60C}" type="presParOf" srcId="{88D23830-65E0-4127-A7EE-F0FB30845190}" destId="{25D93B83-E28D-48C4-8609-694F5C26073F}" srcOrd="0" destOrd="0" presId="urn:microsoft.com/office/officeart/2018/2/layout/IconVerticalSolidList"/>
    <dgm:cxn modelId="{8C864D82-DA5E-4127-824D-8500EF31CE7C}" type="presParOf" srcId="{88D23830-65E0-4127-A7EE-F0FB30845190}" destId="{5D918209-EB2A-4DB5-AE99-264A01B8A0FA}" srcOrd="1" destOrd="0" presId="urn:microsoft.com/office/officeart/2018/2/layout/IconVerticalSolidList"/>
    <dgm:cxn modelId="{9EEF1B7B-C6D8-4980-B0BD-9E242582DD3A}" type="presParOf" srcId="{88D23830-65E0-4127-A7EE-F0FB30845190}" destId="{C1DD7D00-272A-4032-86C8-0A36CC0457B7}" srcOrd="2" destOrd="0" presId="urn:microsoft.com/office/officeart/2018/2/layout/IconVerticalSolidList"/>
    <dgm:cxn modelId="{670A0103-7C3C-460A-AB73-24154633A687}" type="presParOf" srcId="{88D23830-65E0-4127-A7EE-F0FB30845190}" destId="{CE9132EF-6E9C-4B55-828E-C9665C46DFC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E3B57AB-47AE-4B5B-8B9C-0C8A862BFBF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8E555EB-C3EE-49FE-966B-4440AB09977C}">
      <dgm:prSet/>
      <dgm:spPr/>
      <dgm:t>
        <a:bodyPr/>
        <a:lstStyle/>
        <a:p>
          <a:r>
            <a:rPr lang="fr-FR" b="1" i="1"/>
            <a:t>De Dior à la Halle aux vêtements :</a:t>
          </a:r>
          <a:endParaRPr lang="en-US"/>
        </a:p>
      </dgm:t>
    </dgm:pt>
    <dgm:pt modelId="{9AB95F40-9D36-4222-8CCE-29DBEF091F54}" type="parTrans" cxnId="{78B984B5-E1A6-4D44-A561-7A5156BC8F09}">
      <dgm:prSet/>
      <dgm:spPr/>
      <dgm:t>
        <a:bodyPr/>
        <a:lstStyle/>
        <a:p>
          <a:endParaRPr lang="en-US"/>
        </a:p>
      </dgm:t>
    </dgm:pt>
    <dgm:pt modelId="{6AAC7BEC-60E3-46C9-818E-538C44BAB776}" type="sibTrans" cxnId="{78B984B5-E1A6-4D44-A561-7A5156BC8F09}">
      <dgm:prSet/>
      <dgm:spPr/>
      <dgm:t>
        <a:bodyPr/>
        <a:lstStyle/>
        <a:p>
          <a:endParaRPr lang="en-US"/>
        </a:p>
      </dgm:t>
    </dgm:pt>
    <dgm:pt modelId="{0491BBDD-704D-4176-B92F-F182BC4FC6BF}">
      <dgm:prSet/>
      <dgm:spPr/>
      <dgm:t>
        <a:bodyPr/>
        <a:lstStyle/>
        <a:p>
          <a:r>
            <a:rPr lang="fr-FR" b="0" i="0" dirty="0"/>
            <a:t>le passage difficile de la haute couture au prêt à porter industriel</a:t>
          </a:r>
          <a:endParaRPr lang="en-US" b="0" i="0" dirty="0"/>
        </a:p>
      </dgm:t>
    </dgm:pt>
    <dgm:pt modelId="{B34A28D8-B52D-454F-9AE2-A3BF44DB38FD}" type="parTrans" cxnId="{89C21823-EA54-44E5-8A42-C9E44ED99C4E}">
      <dgm:prSet/>
      <dgm:spPr/>
      <dgm:t>
        <a:bodyPr/>
        <a:lstStyle/>
        <a:p>
          <a:endParaRPr lang="en-US"/>
        </a:p>
      </dgm:t>
    </dgm:pt>
    <dgm:pt modelId="{C9865A53-8AEF-42BE-A7DC-0ACD268524BD}" type="sibTrans" cxnId="{89C21823-EA54-44E5-8A42-C9E44ED99C4E}">
      <dgm:prSet/>
      <dgm:spPr/>
      <dgm:t>
        <a:bodyPr/>
        <a:lstStyle/>
        <a:p>
          <a:endParaRPr lang="en-US"/>
        </a:p>
      </dgm:t>
    </dgm:pt>
    <dgm:pt modelId="{5BB762CF-58CE-49CC-B3C9-4560D38B2B78}">
      <dgm:prSet/>
      <dgm:spPr/>
      <dgm:t>
        <a:bodyPr/>
        <a:lstStyle/>
        <a:p>
          <a:r>
            <a:rPr lang="fr-FR" dirty="0"/>
            <a:t>du statut d’individu connu à celui d’usager lambda</a:t>
          </a:r>
          <a:endParaRPr lang="en-US" dirty="0"/>
        </a:p>
      </dgm:t>
    </dgm:pt>
    <dgm:pt modelId="{459B5FC0-790E-48A6-9EDC-756D8F91086E}" type="parTrans" cxnId="{E7EA8F5D-1C79-4D43-AF34-969B1595D255}">
      <dgm:prSet/>
      <dgm:spPr/>
      <dgm:t>
        <a:bodyPr/>
        <a:lstStyle/>
        <a:p>
          <a:endParaRPr lang="en-US"/>
        </a:p>
      </dgm:t>
    </dgm:pt>
    <dgm:pt modelId="{A5A48F80-7DDE-4DC5-B000-7555BB784AAC}" type="sibTrans" cxnId="{E7EA8F5D-1C79-4D43-AF34-969B1595D255}">
      <dgm:prSet/>
      <dgm:spPr/>
      <dgm:t>
        <a:bodyPr/>
        <a:lstStyle/>
        <a:p>
          <a:endParaRPr lang="en-US"/>
        </a:p>
      </dgm:t>
    </dgm:pt>
    <dgm:pt modelId="{96A2B109-417D-40E0-BA57-B4C6BEE7FBD3}">
      <dgm:prSet/>
      <dgm:spPr/>
      <dgm:t>
        <a:bodyPr/>
        <a:lstStyle/>
        <a:p>
          <a:r>
            <a:rPr lang="fr-FR"/>
            <a:t>fossé culturel avec les services de droit commun : image de la bonne normalité, de la bonne insertion, du bon usager...  </a:t>
          </a:r>
          <a:endParaRPr lang="en-US"/>
        </a:p>
      </dgm:t>
    </dgm:pt>
    <dgm:pt modelId="{7221D8E1-201F-467B-B7FB-E0FC699282FF}" type="parTrans" cxnId="{AC5587E4-45B9-49ED-AA13-1E6F806E2478}">
      <dgm:prSet/>
      <dgm:spPr/>
      <dgm:t>
        <a:bodyPr/>
        <a:lstStyle/>
        <a:p>
          <a:endParaRPr lang="en-US"/>
        </a:p>
      </dgm:t>
    </dgm:pt>
    <dgm:pt modelId="{7FB32D9A-F3CF-4684-A17F-F9BA15B53220}" type="sibTrans" cxnId="{AC5587E4-45B9-49ED-AA13-1E6F806E2478}">
      <dgm:prSet/>
      <dgm:spPr/>
      <dgm:t>
        <a:bodyPr/>
        <a:lstStyle/>
        <a:p>
          <a:endParaRPr lang="en-US"/>
        </a:p>
      </dgm:t>
    </dgm:pt>
    <dgm:pt modelId="{0C20C48B-69D7-4856-9170-3EC8176B0D59}">
      <dgm:prSet/>
      <dgm:spPr/>
      <dgm:t>
        <a:bodyPr/>
        <a:lstStyle/>
        <a:p>
          <a:r>
            <a:rPr lang="fr-FR"/>
            <a:t>tuilage parfois complexe, sentiment de mise en cause des compétences pour les intervenants du droit commun</a:t>
          </a:r>
          <a:endParaRPr lang="en-US"/>
        </a:p>
      </dgm:t>
    </dgm:pt>
    <dgm:pt modelId="{30B82C1A-E4FB-4367-BBB5-103E4C366A15}" type="parTrans" cxnId="{0C93BA2F-EB07-4C48-9453-AC9D60BAD1F6}">
      <dgm:prSet/>
      <dgm:spPr/>
      <dgm:t>
        <a:bodyPr/>
        <a:lstStyle/>
        <a:p>
          <a:endParaRPr lang="en-US"/>
        </a:p>
      </dgm:t>
    </dgm:pt>
    <dgm:pt modelId="{4F0F92A9-59D4-47E2-8D0A-A2AE89390BEA}" type="sibTrans" cxnId="{0C93BA2F-EB07-4C48-9453-AC9D60BAD1F6}">
      <dgm:prSet/>
      <dgm:spPr/>
      <dgm:t>
        <a:bodyPr/>
        <a:lstStyle/>
        <a:p>
          <a:endParaRPr lang="en-US"/>
        </a:p>
      </dgm:t>
    </dgm:pt>
    <dgm:pt modelId="{87F65DC4-0101-4762-A9C2-73570B620346}" type="pres">
      <dgm:prSet presAssocID="{6E3B57AB-47AE-4B5B-8B9C-0C8A862BFBF4}" presName="linear" presStyleCnt="0">
        <dgm:presLayoutVars>
          <dgm:animLvl val="lvl"/>
          <dgm:resizeHandles val="exact"/>
        </dgm:presLayoutVars>
      </dgm:prSet>
      <dgm:spPr/>
    </dgm:pt>
    <dgm:pt modelId="{ED44D418-FC7B-496A-98AF-D8DB65ABA963}" type="pres">
      <dgm:prSet presAssocID="{C8E555EB-C3EE-49FE-966B-4440AB09977C}" presName="parentText" presStyleLbl="node1" presStyleIdx="0" presStyleCnt="5">
        <dgm:presLayoutVars>
          <dgm:chMax val="0"/>
          <dgm:bulletEnabled val="1"/>
        </dgm:presLayoutVars>
      </dgm:prSet>
      <dgm:spPr/>
    </dgm:pt>
    <dgm:pt modelId="{9425C0DB-FD8C-49A1-A20B-B80DE87D928F}" type="pres">
      <dgm:prSet presAssocID="{6AAC7BEC-60E3-46C9-818E-538C44BAB776}" presName="spacer" presStyleCnt="0"/>
      <dgm:spPr/>
    </dgm:pt>
    <dgm:pt modelId="{A1697218-4D9C-4475-BBB7-F8D1F9A820F9}" type="pres">
      <dgm:prSet presAssocID="{0491BBDD-704D-4176-B92F-F182BC4FC6BF}" presName="parentText" presStyleLbl="node1" presStyleIdx="1" presStyleCnt="5">
        <dgm:presLayoutVars>
          <dgm:chMax val="0"/>
          <dgm:bulletEnabled val="1"/>
        </dgm:presLayoutVars>
      </dgm:prSet>
      <dgm:spPr/>
    </dgm:pt>
    <dgm:pt modelId="{F4BCE70A-1A23-415D-9CC1-C1046F3EB8CF}" type="pres">
      <dgm:prSet presAssocID="{C9865A53-8AEF-42BE-A7DC-0ACD268524BD}" presName="spacer" presStyleCnt="0"/>
      <dgm:spPr/>
    </dgm:pt>
    <dgm:pt modelId="{99F7DA53-D640-44BF-8D83-FBA0166E6A3B}" type="pres">
      <dgm:prSet presAssocID="{5BB762CF-58CE-49CC-B3C9-4560D38B2B78}" presName="parentText" presStyleLbl="node1" presStyleIdx="2" presStyleCnt="5">
        <dgm:presLayoutVars>
          <dgm:chMax val="0"/>
          <dgm:bulletEnabled val="1"/>
        </dgm:presLayoutVars>
      </dgm:prSet>
      <dgm:spPr/>
    </dgm:pt>
    <dgm:pt modelId="{51400A9A-EC5D-42C9-BB69-0B477AE7E6C4}" type="pres">
      <dgm:prSet presAssocID="{A5A48F80-7DDE-4DC5-B000-7555BB784AAC}" presName="spacer" presStyleCnt="0"/>
      <dgm:spPr/>
    </dgm:pt>
    <dgm:pt modelId="{F1679F60-0D8E-46B1-A5DC-D256F0C7D4E1}" type="pres">
      <dgm:prSet presAssocID="{96A2B109-417D-40E0-BA57-B4C6BEE7FBD3}" presName="parentText" presStyleLbl="node1" presStyleIdx="3" presStyleCnt="5">
        <dgm:presLayoutVars>
          <dgm:chMax val="0"/>
          <dgm:bulletEnabled val="1"/>
        </dgm:presLayoutVars>
      </dgm:prSet>
      <dgm:spPr/>
    </dgm:pt>
    <dgm:pt modelId="{9890B01A-9560-49CE-B217-3B8841403D1E}" type="pres">
      <dgm:prSet presAssocID="{7FB32D9A-F3CF-4684-A17F-F9BA15B53220}" presName="spacer" presStyleCnt="0"/>
      <dgm:spPr/>
    </dgm:pt>
    <dgm:pt modelId="{F738C9D1-2D79-498D-9543-2ABF08FEB496}" type="pres">
      <dgm:prSet presAssocID="{0C20C48B-69D7-4856-9170-3EC8176B0D59}" presName="parentText" presStyleLbl="node1" presStyleIdx="4" presStyleCnt="5">
        <dgm:presLayoutVars>
          <dgm:chMax val="0"/>
          <dgm:bulletEnabled val="1"/>
        </dgm:presLayoutVars>
      </dgm:prSet>
      <dgm:spPr/>
    </dgm:pt>
  </dgm:ptLst>
  <dgm:cxnLst>
    <dgm:cxn modelId="{89C21823-EA54-44E5-8A42-C9E44ED99C4E}" srcId="{6E3B57AB-47AE-4B5B-8B9C-0C8A862BFBF4}" destId="{0491BBDD-704D-4176-B92F-F182BC4FC6BF}" srcOrd="1" destOrd="0" parTransId="{B34A28D8-B52D-454F-9AE2-A3BF44DB38FD}" sibTransId="{C9865A53-8AEF-42BE-A7DC-0ACD268524BD}"/>
    <dgm:cxn modelId="{258FD627-B75E-4198-A0CC-5BB9B5366EE1}" type="presOf" srcId="{5BB762CF-58CE-49CC-B3C9-4560D38B2B78}" destId="{99F7DA53-D640-44BF-8D83-FBA0166E6A3B}" srcOrd="0" destOrd="0" presId="urn:microsoft.com/office/officeart/2005/8/layout/vList2"/>
    <dgm:cxn modelId="{0C93BA2F-EB07-4C48-9453-AC9D60BAD1F6}" srcId="{6E3B57AB-47AE-4B5B-8B9C-0C8A862BFBF4}" destId="{0C20C48B-69D7-4856-9170-3EC8176B0D59}" srcOrd="4" destOrd="0" parTransId="{30B82C1A-E4FB-4367-BBB5-103E4C366A15}" sibTransId="{4F0F92A9-59D4-47E2-8D0A-A2AE89390BEA}"/>
    <dgm:cxn modelId="{E7EA8F5D-1C79-4D43-AF34-969B1595D255}" srcId="{6E3B57AB-47AE-4B5B-8B9C-0C8A862BFBF4}" destId="{5BB762CF-58CE-49CC-B3C9-4560D38B2B78}" srcOrd="2" destOrd="0" parTransId="{459B5FC0-790E-48A6-9EDC-756D8F91086E}" sibTransId="{A5A48F80-7DDE-4DC5-B000-7555BB784AAC}"/>
    <dgm:cxn modelId="{913FAD41-C6CF-41B4-99D6-79E947BEF1BD}" type="presOf" srcId="{0491BBDD-704D-4176-B92F-F182BC4FC6BF}" destId="{A1697218-4D9C-4475-BBB7-F8D1F9A820F9}" srcOrd="0" destOrd="0" presId="urn:microsoft.com/office/officeart/2005/8/layout/vList2"/>
    <dgm:cxn modelId="{2E36B06F-A972-4D56-B518-3AE8C151448B}" type="presOf" srcId="{96A2B109-417D-40E0-BA57-B4C6BEE7FBD3}" destId="{F1679F60-0D8E-46B1-A5DC-D256F0C7D4E1}" srcOrd="0" destOrd="0" presId="urn:microsoft.com/office/officeart/2005/8/layout/vList2"/>
    <dgm:cxn modelId="{BD0E455A-E69C-4C2E-A0F2-4E86F4F81119}" type="presOf" srcId="{C8E555EB-C3EE-49FE-966B-4440AB09977C}" destId="{ED44D418-FC7B-496A-98AF-D8DB65ABA963}" srcOrd="0" destOrd="0" presId="urn:microsoft.com/office/officeart/2005/8/layout/vList2"/>
    <dgm:cxn modelId="{85CECE7D-5765-4C09-9A93-9C24B26F1E2E}" type="presOf" srcId="{0C20C48B-69D7-4856-9170-3EC8176B0D59}" destId="{F738C9D1-2D79-498D-9543-2ABF08FEB496}" srcOrd="0" destOrd="0" presId="urn:microsoft.com/office/officeart/2005/8/layout/vList2"/>
    <dgm:cxn modelId="{78B984B5-E1A6-4D44-A561-7A5156BC8F09}" srcId="{6E3B57AB-47AE-4B5B-8B9C-0C8A862BFBF4}" destId="{C8E555EB-C3EE-49FE-966B-4440AB09977C}" srcOrd="0" destOrd="0" parTransId="{9AB95F40-9D36-4222-8CCE-29DBEF091F54}" sibTransId="{6AAC7BEC-60E3-46C9-818E-538C44BAB776}"/>
    <dgm:cxn modelId="{AC5587E4-45B9-49ED-AA13-1E6F806E2478}" srcId="{6E3B57AB-47AE-4B5B-8B9C-0C8A862BFBF4}" destId="{96A2B109-417D-40E0-BA57-B4C6BEE7FBD3}" srcOrd="3" destOrd="0" parTransId="{7221D8E1-201F-467B-B7FB-E0FC699282FF}" sibTransId="{7FB32D9A-F3CF-4684-A17F-F9BA15B53220}"/>
    <dgm:cxn modelId="{563B4AF7-C7A5-4BCC-A599-93BC7AA9B0F1}" type="presOf" srcId="{6E3B57AB-47AE-4B5B-8B9C-0C8A862BFBF4}" destId="{87F65DC4-0101-4762-A9C2-73570B620346}" srcOrd="0" destOrd="0" presId="urn:microsoft.com/office/officeart/2005/8/layout/vList2"/>
    <dgm:cxn modelId="{37CD7A01-CDA4-4783-B2DA-BE99D6DE4005}" type="presParOf" srcId="{87F65DC4-0101-4762-A9C2-73570B620346}" destId="{ED44D418-FC7B-496A-98AF-D8DB65ABA963}" srcOrd="0" destOrd="0" presId="urn:microsoft.com/office/officeart/2005/8/layout/vList2"/>
    <dgm:cxn modelId="{F2705A4B-46F9-411C-86B6-B4116A1520E9}" type="presParOf" srcId="{87F65DC4-0101-4762-A9C2-73570B620346}" destId="{9425C0DB-FD8C-49A1-A20B-B80DE87D928F}" srcOrd="1" destOrd="0" presId="urn:microsoft.com/office/officeart/2005/8/layout/vList2"/>
    <dgm:cxn modelId="{257283A8-6427-43A5-B555-D60D95CD27ED}" type="presParOf" srcId="{87F65DC4-0101-4762-A9C2-73570B620346}" destId="{A1697218-4D9C-4475-BBB7-F8D1F9A820F9}" srcOrd="2" destOrd="0" presId="urn:microsoft.com/office/officeart/2005/8/layout/vList2"/>
    <dgm:cxn modelId="{FF7CA536-65F3-4E4D-93BB-188166ECE640}" type="presParOf" srcId="{87F65DC4-0101-4762-A9C2-73570B620346}" destId="{F4BCE70A-1A23-415D-9CC1-C1046F3EB8CF}" srcOrd="3" destOrd="0" presId="urn:microsoft.com/office/officeart/2005/8/layout/vList2"/>
    <dgm:cxn modelId="{C34354F6-B9C9-4A38-967B-AABDDC44C779}" type="presParOf" srcId="{87F65DC4-0101-4762-A9C2-73570B620346}" destId="{99F7DA53-D640-44BF-8D83-FBA0166E6A3B}" srcOrd="4" destOrd="0" presId="urn:microsoft.com/office/officeart/2005/8/layout/vList2"/>
    <dgm:cxn modelId="{EE595D4A-AC5B-4EAA-8350-79756D392103}" type="presParOf" srcId="{87F65DC4-0101-4762-A9C2-73570B620346}" destId="{51400A9A-EC5D-42C9-BB69-0B477AE7E6C4}" srcOrd="5" destOrd="0" presId="urn:microsoft.com/office/officeart/2005/8/layout/vList2"/>
    <dgm:cxn modelId="{DA812BC4-2830-46B3-9883-76AFB6DD5601}" type="presParOf" srcId="{87F65DC4-0101-4762-A9C2-73570B620346}" destId="{F1679F60-0D8E-46B1-A5DC-D256F0C7D4E1}" srcOrd="6" destOrd="0" presId="urn:microsoft.com/office/officeart/2005/8/layout/vList2"/>
    <dgm:cxn modelId="{90896E47-73B1-4D7E-9B05-895B380C0ED8}" type="presParOf" srcId="{87F65DC4-0101-4762-A9C2-73570B620346}" destId="{9890B01A-9560-49CE-B217-3B8841403D1E}" srcOrd="7" destOrd="0" presId="urn:microsoft.com/office/officeart/2005/8/layout/vList2"/>
    <dgm:cxn modelId="{F08D570C-0359-4FDF-B246-B69CBB89CC3B}" type="presParOf" srcId="{87F65DC4-0101-4762-A9C2-73570B620346}" destId="{F738C9D1-2D79-498D-9543-2ABF08FEB496}"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34A5478-0041-428C-96D5-6AB026BE58C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8F27DDD-F904-483A-9F76-B99E60794BC8}">
      <dgm:prSet/>
      <dgm:spPr/>
      <dgm:t>
        <a:bodyPr/>
        <a:lstStyle/>
        <a:p>
          <a:r>
            <a:rPr lang="fr-FR"/>
            <a:t>Ne pas avoir peur des chiens</a:t>
          </a:r>
          <a:endParaRPr lang="en-US"/>
        </a:p>
      </dgm:t>
    </dgm:pt>
    <dgm:pt modelId="{70E64650-9243-4EB5-8F31-5C16EEEA26C7}" type="parTrans" cxnId="{CFB56D02-8D29-4866-99CE-B80A9522A757}">
      <dgm:prSet/>
      <dgm:spPr/>
      <dgm:t>
        <a:bodyPr/>
        <a:lstStyle/>
        <a:p>
          <a:endParaRPr lang="en-US"/>
        </a:p>
      </dgm:t>
    </dgm:pt>
    <dgm:pt modelId="{C76F15E5-75C1-4F86-BB68-E1873F7792B7}" type="sibTrans" cxnId="{CFB56D02-8D29-4866-99CE-B80A9522A757}">
      <dgm:prSet/>
      <dgm:spPr/>
      <dgm:t>
        <a:bodyPr/>
        <a:lstStyle/>
        <a:p>
          <a:endParaRPr lang="en-US"/>
        </a:p>
      </dgm:t>
    </dgm:pt>
    <dgm:pt modelId="{23A5841A-80DB-410A-B6F8-A3EBF3F20DA8}">
      <dgm:prSet/>
      <dgm:spPr/>
      <dgm:t>
        <a:bodyPr/>
        <a:lstStyle/>
        <a:p>
          <a:r>
            <a:rPr lang="fr-FR"/>
            <a:t>Être capable d’une écoute globale</a:t>
          </a:r>
          <a:endParaRPr lang="en-US"/>
        </a:p>
      </dgm:t>
    </dgm:pt>
    <dgm:pt modelId="{D831B076-BA21-4115-8392-F85E5CFF0B30}" type="parTrans" cxnId="{D838B0BC-7950-4784-BC1A-370EB49B50D0}">
      <dgm:prSet/>
      <dgm:spPr/>
      <dgm:t>
        <a:bodyPr/>
        <a:lstStyle/>
        <a:p>
          <a:endParaRPr lang="en-US"/>
        </a:p>
      </dgm:t>
    </dgm:pt>
    <dgm:pt modelId="{B5AE3D09-AE4B-4675-8267-3845A4D38487}" type="sibTrans" cxnId="{D838B0BC-7950-4784-BC1A-370EB49B50D0}">
      <dgm:prSet/>
      <dgm:spPr/>
      <dgm:t>
        <a:bodyPr/>
        <a:lstStyle/>
        <a:p>
          <a:endParaRPr lang="en-US"/>
        </a:p>
      </dgm:t>
    </dgm:pt>
    <dgm:pt modelId="{66EFE5B0-E955-42FC-AF5C-76F3E74D2792}">
      <dgm:prSet/>
      <dgm:spPr/>
      <dgm:t>
        <a:bodyPr/>
        <a:lstStyle/>
        <a:p>
          <a:r>
            <a:rPr lang="fr-FR"/>
            <a:t>Mettre de soi pour engager une relation de proximité</a:t>
          </a:r>
          <a:endParaRPr lang="en-US"/>
        </a:p>
      </dgm:t>
    </dgm:pt>
    <dgm:pt modelId="{4033A859-F174-47BE-977F-14B673122043}" type="parTrans" cxnId="{B73B5ED4-BDA1-4A0D-A963-D6E340F832C9}">
      <dgm:prSet/>
      <dgm:spPr/>
      <dgm:t>
        <a:bodyPr/>
        <a:lstStyle/>
        <a:p>
          <a:endParaRPr lang="en-US"/>
        </a:p>
      </dgm:t>
    </dgm:pt>
    <dgm:pt modelId="{046FEF13-BB2A-45B9-8149-8EDF4EFDF67A}" type="sibTrans" cxnId="{B73B5ED4-BDA1-4A0D-A963-D6E340F832C9}">
      <dgm:prSet/>
      <dgm:spPr/>
      <dgm:t>
        <a:bodyPr/>
        <a:lstStyle/>
        <a:p>
          <a:endParaRPr lang="en-US"/>
        </a:p>
      </dgm:t>
    </dgm:pt>
    <dgm:pt modelId="{903AD6B3-27D9-4245-9759-D987964C7258}">
      <dgm:prSet/>
      <dgm:spPr/>
      <dgm:t>
        <a:bodyPr/>
        <a:lstStyle/>
        <a:p>
          <a:r>
            <a:rPr lang="fr-FR"/>
            <a:t>Mais… se garder d’envahir de désirs. Point trop n’en faut</a:t>
          </a:r>
          <a:endParaRPr lang="en-US"/>
        </a:p>
      </dgm:t>
    </dgm:pt>
    <dgm:pt modelId="{0C204EB4-474D-4CF5-ACAA-4B7A4DF3AADB}" type="parTrans" cxnId="{411B0F26-40A1-41D6-B15C-29E4AB2D4A21}">
      <dgm:prSet/>
      <dgm:spPr/>
      <dgm:t>
        <a:bodyPr/>
        <a:lstStyle/>
        <a:p>
          <a:endParaRPr lang="en-US"/>
        </a:p>
      </dgm:t>
    </dgm:pt>
    <dgm:pt modelId="{D248D9E1-6165-4D79-906C-8FAD0F71D6D5}" type="sibTrans" cxnId="{411B0F26-40A1-41D6-B15C-29E4AB2D4A21}">
      <dgm:prSet/>
      <dgm:spPr/>
      <dgm:t>
        <a:bodyPr/>
        <a:lstStyle/>
        <a:p>
          <a:endParaRPr lang="en-US"/>
        </a:p>
      </dgm:t>
    </dgm:pt>
    <dgm:pt modelId="{EBC64463-5D90-499C-A8C2-8ADA0F5FCCD0}">
      <dgm:prSet/>
      <dgm:spPr/>
      <dgm:t>
        <a:bodyPr/>
        <a:lstStyle/>
        <a:p>
          <a:r>
            <a:rPr lang="fr-FR"/>
            <a:t>Pouvoir empiéter sur le territoire professionnel d’autres collègues…</a:t>
          </a:r>
          <a:endParaRPr lang="en-US"/>
        </a:p>
      </dgm:t>
    </dgm:pt>
    <dgm:pt modelId="{E69E35DB-829C-4732-A4E2-FECB7ADED038}" type="parTrans" cxnId="{FBEA1CDA-9165-4A54-8E51-8EE6022CACF6}">
      <dgm:prSet/>
      <dgm:spPr/>
      <dgm:t>
        <a:bodyPr/>
        <a:lstStyle/>
        <a:p>
          <a:endParaRPr lang="en-US"/>
        </a:p>
      </dgm:t>
    </dgm:pt>
    <dgm:pt modelId="{7429F6D7-5936-4440-91CA-D10AC379AF80}" type="sibTrans" cxnId="{FBEA1CDA-9165-4A54-8E51-8EE6022CACF6}">
      <dgm:prSet/>
      <dgm:spPr/>
      <dgm:t>
        <a:bodyPr/>
        <a:lstStyle/>
        <a:p>
          <a:endParaRPr lang="en-US"/>
        </a:p>
      </dgm:t>
    </dgm:pt>
    <dgm:pt modelId="{4EEAF5B6-8E6B-4C08-9C42-96D8DD4254AD}">
      <dgm:prSet/>
      <dgm:spPr/>
      <dgm:t>
        <a:bodyPr/>
        <a:lstStyle/>
        <a:p>
          <a:r>
            <a:rPr lang="fr-FR" dirty="0"/>
            <a:t>Et accepter qu’ils empiètent sur le mien</a:t>
          </a:r>
          <a:endParaRPr lang="en-US" dirty="0"/>
        </a:p>
      </dgm:t>
    </dgm:pt>
    <dgm:pt modelId="{455DB369-A2D6-41D6-B530-C5C3F300F74A}" type="parTrans" cxnId="{FDC97D2C-3DBF-4517-A0B4-4179097E1E58}">
      <dgm:prSet/>
      <dgm:spPr/>
      <dgm:t>
        <a:bodyPr/>
        <a:lstStyle/>
        <a:p>
          <a:endParaRPr lang="en-US"/>
        </a:p>
      </dgm:t>
    </dgm:pt>
    <dgm:pt modelId="{2327187F-A12F-4D80-A873-E56AA564ED79}" type="sibTrans" cxnId="{FDC97D2C-3DBF-4517-A0B4-4179097E1E58}">
      <dgm:prSet/>
      <dgm:spPr/>
      <dgm:t>
        <a:bodyPr/>
        <a:lstStyle/>
        <a:p>
          <a:endParaRPr lang="en-US"/>
        </a:p>
      </dgm:t>
    </dgm:pt>
    <dgm:pt modelId="{184A5745-C214-4325-8FA4-C883050A0049}" type="pres">
      <dgm:prSet presAssocID="{B34A5478-0041-428C-96D5-6AB026BE58C1}" presName="linear" presStyleCnt="0">
        <dgm:presLayoutVars>
          <dgm:animLvl val="lvl"/>
          <dgm:resizeHandles val="exact"/>
        </dgm:presLayoutVars>
      </dgm:prSet>
      <dgm:spPr/>
    </dgm:pt>
    <dgm:pt modelId="{F7F2DDCB-6BF0-49CD-9B40-8322FE577FE2}" type="pres">
      <dgm:prSet presAssocID="{18F27DDD-F904-483A-9F76-B99E60794BC8}" presName="parentText" presStyleLbl="node1" presStyleIdx="0" presStyleCnt="6">
        <dgm:presLayoutVars>
          <dgm:chMax val="0"/>
          <dgm:bulletEnabled val="1"/>
        </dgm:presLayoutVars>
      </dgm:prSet>
      <dgm:spPr/>
    </dgm:pt>
    <dgm:pt modelId="{DCC0E691-FF4F-4535-B96D-CA2A8BAE0AF6}" type="pres">
      <dgm:prSet presAssocID="{C76F15E5-75C1-4F86-BB68-E1873F7792B7}" presName="spacer" presStyleCnt="0"/>
      <dgm:spPr/>
    </dgm:pt>
    <dgm:pt modelId="{77A607C0-E8C5-4807-80CF-CFCC521E75CA}" type="pres">
      <dgm:prSet presAssocID="{23A5841A-80DB-410A-B6F8-A3EBF3F20DA8}" presName="parentText" presStyleLbl="node1" presStyleIdx="1" presStyleCnt="6">
        <dgm:presLayoutVars>
          <dgm:chMax val="0"/>
          <dgm:bulletEnabled val="1"/>
        </dgm:presLayoutVars>
      </dgm:prSet>
      <dgm:spPr/>
    </dgm:pt>
    <dgm:pt modelId="{C43044ED-6B05-4747-9CA0-ADBC01AE7959}" type="pres">
      <dgm:prSet presAssocID="{B5AE3D09-AE4B-4675-8267-3845A4D38487}" presName="spacer" presStyleCnt="0"/>
      <dgm:spPr/>
    </dgm:pt>
    <dgm:pt modelId="{4665AA6B-2B0D-4349-8AC3-FF69176457C1}" type="pres">
      <dgm:prSet presAssocID="{66EFE5B0-E955-42FC-AF5C-76F3E74D2792}" presName="parentText" presStyleLbl="node1" presStyleIdx="2" presStyleCnt="6">
        <dgm:presLayoutVars>
          <dgm:chMax val="0"/>
          <dgm:bulletEnabled val="1"/>
        </dgm:presLayoutVars>
      </dgm:prSet>
      <dgm:spPr/>
    </dgm:pt>
    <dgm:pt modelId="{414D2B13-C065-44A8-A775-8FA0A12381B8}" type="pres">
      <dgm:prSet presAssocID="{046FEF13-BB2A-45B9-8149-8EDF4EFDF67A}" presName="spacer" presStyleCnt="0"/>
      <dgm:spPr/>
    </dgm:pt>
    <dgm:pt modelId="{A994AE71-D217-45A8-93BB-9B73987A291D}" type="pres">
      <dgm:prSet presAssocID="{903AD6B3-27D9-4245-9759-D987964C7258}" presName="parentText" presStyleLbl="node1" presStyleIdx="3" presStyleCnt="6">
        <dgm:presLayoutVars>
          <dgm:chMax val="0"/>
          <dgm:bulletEnabled val="1"/>
        </dgm:presLayoutVars>
      </dgm:prSet>
      <dgm:spPr/>
    </dgm:pt>
    <dgm:pt modelId="{C1E4FB3A-3396-4876-819E-D63BF4C9D9C9}" type="pres">
      <dgm:prSet presAssocID="{D248D9E1-6165-4D79-906C-8FAD0F71D6D5}" presName="spacer" presStyleCnt="0"/>
      <dgm:spPr/>
    </dgm:pt>
    <dgm:pt modelId="{8E6A0DCA-5E57-42FA-9B0F-6B2A61F4309A}" type="pres">
      <dgm:prSet presAssocID="{EBC64463-5D90-499C-A8C2-8ADA0F5FCCD0}" presName="parentText" presStyleLbl="node1" presStyleIdx="4" presStyleCnt="6">
        <dgm:presLayoutVars>
          <dgm:chMax val="0"/>
          <dgm:bulletEnabled val="1"/>
        </dgm:presLayoutVars>
      </dgm:prSet>
      <dgm:spPr/>
    </dgm:pt>
    <dgm:pt modelId="{E1395796-2967-42E8-B281-9FAF052A64B9}" type="pres">
      <dgm:prSet presAssocID="{7429F6D7-5936-4440-91CA-D10AC379AF80}" presName="spacer" presStyleCnt="0"/>
      <dgm:spPr/>
    </dgm:pt>
    <dgm:pt modelId="{9CF162A0-4F78-47BE-86FD-2C47D328B442}" type="pres">
      <dgm:prSet presAssocID="{4EEAF5B6-8E6B-4C08-9C42-96D8DD4254AD}" presName="parentText" presStyleLbl="node1" presStyleIdx="5" presStyleCnt="6">
        <dgm:presLayoutVars>
          <dgm:chMax val="0"/>
          <dgm:bulletEnabled val="1"/>
        </dgm:presLayoutVars>
      </dgm:prSet>
      <dgm:spPr/>
    </dgm:pt>
  </dgm:ptLst>
  <dgm:cxnLst>
    <dgm:cxn modelId="{CFB56D02-8D29-4866-99CE-B80A9522A757}" srcId="{B34A5478-0041-428C-96D5-6AB026BE58C1}" destId="{18F27DDD-F904-483A-9F76-B99E60794BC8}" srcOrd="0" destOrd="0" parTransId="{70E64650-9243-4EB5-8F31-5C16EEEA26C7}" sibTransId="{C76F15E5-75C1-4F86-BB68-E1873F7792B7}"/>
    <dgm:cxn modelId="{942DF41B-B536-4AA4-B294-BFE47E4FCE05}" type="presOf" srcId="{66EFE5B0-E955-42FC-AF5C-76F3E74D2792}" destId="{4665AA6B-2B0D-4349-8AC3-FF69176457C1}" srcOrd="0" destOrd="0" presId="urn:microsoft.com/office/officeart/2005/8/layout/vList2"/>
    <dgm:cxn modelId="{BEED531E-CEF0-4A2A-9141-3D50E2944EA4}" type="presOf" srcId="{4EEAF5B6-8E6B-4C08-9C42-96D8DD4254AD}" destId="{9CF162A0-4F78-47BE-86FD-2C47D328B442}" srcOrd="0" destOrd="0" presId="urn:microsoft.com/office/officeart/2005/8/layout/vList2"/>
    <dgm:cxn modelId="{411B0F26-40A1-41D6-B15C-29E4AB2D4A21}" srcId="{B34A5478-0041-428C-96D5-6AB026BE58C1}" destId="{903AD6B3-27D9-4245-9759-D987964C7258}" srcOrd="3" destOrd="0" parTransId="{0C204EB4-474D-4CF5-ACAA-4B7A4DF3AADB}" sibTransId="{D248D9E1-6165-4D79-906C-8FAD0F71D6D5}"/>
    <dgm:cxn modelId="{FDC97D2C-3DBF-4517-A0B4-4179097E1E58}" srcId="{B34A5478-0041-428C-96D5-6AB026BE58C1}" destId="{4EEAF5B6-8E6B-4C08-9C42-96D8DD4254AD}" srcOrd="5" destOrd="0" parTransId="{455DB369-A2D6-41D6-B530-C5C3F300F74A}" sibTransId="{2327187F-A12F-4D80-A873-E56AA564ED79}"/>
    <dgm:cxn modelId="{CE38AD2C-AF48-427F-9274-C26CF406FD42}" type="presOf" srcId="{B34A5478-0041-428C-96D5-6AB026BE58C1}" destId="{184A5745-C214-4325-8FA4-C883050A0049}" srcOrd="0" destOrd="0" presId="urn:microsoft.com/office/officeart/2005/8/layout/vList2"/>
    <dgm:cxn modelId="{7D5F1AAD-DA6E-4E1C-A6A5-B8AE3D20E14D}" type="presOf" srcId="{18F27DDD-F904-483A-9F76-B99E60794BC8}" destId="{F7F2DDCB-6BF0-49CD-9B40-8322FE577FE2}" srcOrd="0" destOrd="0" presId="urn:microsoft.com/office/officeart/2005/8/layout/vList2"/>
    <dgm:cxn modelId="{D838B0BC-7950-4784-BC1A-370EB49B50D0}" srcId="{B34A5478-0041-428C-96D5-6AB026BE58C1}" destId="{23A5841A-80DB-410A-B6F8-A3EBF3F20DA8}" srcOrd="1" destOrd="0" parTransId="{D831B076-BA21-4115-8392-F85E5CFF0B30}" sibTransId="{B5AE3D09-AE4B-4675-8267-3845A4D38487}"/>
    <dgm:cxn modelId="{D06BC0C2-4FD9-4324-9577-96713D108D4B}" type="presOf" srcId="{EBC64463-5D90-499C-A8C2-8ADA0F5FCCD0}" destId="{8E6A0DCA-5E57-42FA-9B0F-6B2A61F4309A}" srcOrd="0" destOrd="0" presId="urn:microsoft.com/office/officeart/2005/8/layout/vList2"/>
    <dgm:cxn modelId="{B73B5ED4-BDA1-4A0D-A963-D6E340F832C9}" srcId="{B34A5478-0041-428C-96D5-6AB026BE58C1}" destId="{66EFE5B0-E955-42FC-AF5C-76F3E74D2792}" srcOrd="2" destOrd="0" parTransId="{4033A859-F174-47BE-977F-14B673122043}" sibTransId="{046FEF13-BB2A-45B9-8149-8EDF4EFDF67A}"/>
    <dgm:cxn modelId="{5745C9D4-F973-4BAE-9FF6-72365F417741}" type="presOf" srcId="{903AD6B3-27D9-4245-9759-D987964C7258}" destId="{A994AE71-D217-45A8-93BB-9B73987A291D}" srcOrd="0" destOrd="0" presId="urn:microsoft.com/office/officeart/2005/8/layout/vList2"/>
    <dgm:cxn modelId="{FBEA1CDA-9165-4A54-8E51-8EE6022CACF6}" srcId="{B34A5478-0041-428C-96D5-6AB026BE58C1}" destId="{EBC64463-5D90-499C-A8C2-8ADA0F5FCCD0}" srcOrd="4" destOrd="0" parTransId="{E69E35DB-829C-4732-A4E2-FECB7ADED038}" sibTransId="{7429F6D7-5936-4440-91CA-D10AC379AF80}"/>
    <dgm:cxn modelId="{3C1DFEE6-3209-42F2-A604-5FC45FDCA7B0}" type="presOf" srcId="{23A5841A-80DB-410A-B6F8-A3EBF3F20DA8}" destId="{77A607C0-E8C5-4807-80CF-CFCC521E75CA}" srcOrd="0" destOrd="0" presId="urn:microsoft.com/office/officeart/2005/8/layout/vList2"/>
    <dgm:cxn modelId="{9E2E9D45-FCEC-4546-8506-B8F6ECC3A886}" type="presParOf" srcId="{184A5745-C214-4325-8FA4-C883050A0049}" destId="{F7F2DDCB-6BF0-49CD-9B40-8322FE577FE2}" srcOrd="0" destOrd="0" presId="urn:microsoft.com/office/officeart/2005/8/layout/vList2"/>
    <dgm:cxn modelId="{72121580-4C69-4990-935E-F9AA1A7C1061}" type="presParOf" srcId="{184A5745-C214-4325-8FA4-C883050A0049}" destId="{DCC0E691-FF4F-4535-B96D-CA2A8BAE0AF6}" srcOrd="1" destOrd="0" presId="urn:microsoft.com/office/officeart/2005/8/layout/vList2"/>
    <dgm:cxn modelId="{173486AC-0698-4936-8B94-0CE1F6A3EA95}" type="presParOf" srcId="{184A5745-C214-4325-8FA4-C883050A0049}" destId="{77A607C0-E8C5-4807-80CF-CFCC521E75CA}" srcOrd="2" destOrd="0" presId="urn:microsoft.com/office/officeart/2005/8/layout/vList2"/>
    <dgm:cxn modelId="{2F9651C5-7CF2-48D5-AFAB-925D1F5DBB0E}" type="presParOf" srcId="{184A5745-C214-4325-8FA4-C883050A0049}" destId="{C43044ED-6B05-4747-9CA0-ADBC01AE7959}" srcOrd="3" destOrd="0" presId="urn:microsoft.com/office/officeart/2005/8/layout/vList2"/>
    <dgm:cxn modelId="{BE820185-72DF-4824-A876-E2C8FCA039AA}" type="presParOf" srcId="{184A5745-C214-4325-8FA4-C883050A0049}" destId="{4665AA6B-2B0D-4349-8AC3-FF69176457C1}" srcOrd="4" destOrd="0" presId="urn:microsoft.com/office/officeart/2005/8/layout/vList2"/>
    <dgm:cxn modelId="{6137AF1E-AAAA-407A-B1D3-14DC462C88DC}" type="presParOf" srcId="{184A5745-C214-4325-8FA4-C883050A0049}" destId="{414D2B13-C065-44A8-A775-8FA0A12381B8}" srcOrd="5" destOrd="0" presId="urn:microsoft.com/office/officeart/2005/8/layout/vList2"/>
    <dgm:cxn modelId="{616C6A02-90F2-4F6B-8EA2-AFFAC7284051}" type="presParOf" srcId="{184A5745-C214-4325-8FA4-C883050A0049}" destId="{A994AE71-D217-45A8-93BB-9B73987A291D}" srcOrd="6" destOrd="0" presId="urn:microsoft.com/office/officeart/2005/8/layout/vList2"/>
    <dgm:cxn modelId="{B111286F-D78D-4815-B38B-97F8AFB465B4}" type="presParOf" srcId="{184A5745-C214-4325-8FA4-C883050A0049}" destId="{C1E4FB3A-3396-4876-819E-D63BF4C9D9C9}" srcOrd="7" destOrd="0" presId="urn:microsoft.com/office/officeart/2005/8/layout/vList2"/>
    <dgm:cxn modelId="{ACFC7438-9FCA-44D9-8B4D-BC8FB3C650B2}" type="presParOf" srcId="{184A5745-C214-4325-8FA4-C883050A0049}" destId="{8E6A0DCA-5E57-42FA-9B0F-6B2A61F4309A}" srcOrd="8" destOrd="0" presId="urn:microsoft.com/office/officeart/2005/8/layout/vList2"/>
    <dgm:cxn modelId="{ED15707C-CE5F-481A-8E18-ED504AE0D8AC}" type="presParOf" srcId="{184A5745-C214-4325-8FA4-C883050A0049}" destId="{E1395796-2967-42E8-B281-9FAF052A64B9}" srcOrd="9" destOrd="0" presId="urn:microsoft.com/office/officeart/2005/8/layout/vList2"/>
    <dgm:cxn modelId="{4A759B28-DE3C-42A2-B3AF-6FB7904B6748}" type="presParOf" srcId="{184A5745-C214-4325-8FA4-C883050A0049}" destId="{9CF162A0-4F78-47BE-86FD-2C47D328B442}"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D5B23BA-832C-43F6-B7EF-4EEA10BB5A2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6B8E42E-58A8-4F45-97FC-79DB0A25F40C}">
      <dgm:prSet custT="1"/>
      <dgm:spPr/>
      <dgm:t>
        <a:bodyPr/>
        <a:lstStyle/>
        <a:p>
          <a:pPr>
            <a:lnSpc>
              <a:spcPct val="100000"/>
            </a:lnSpc>
          </a:pPr>
          <a:r>
            <a:rPr lang="fr-BE"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L'accès aux structures d'aide aux personnes sans-abris : Tensions entre collectif et prise en charge individuelle</a:t>
          </a:r>
          <a:r>
            <a:rPr lang="fr-BE" sz="2000" b="1" dirty="0">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b="1" dirty="0"/>
        </a:p>
      </dgm:t>
    </dgm:pt>
    <dgm:pt modelId="{E193CF70-DC76-430B-93D3-D395363E10A4}" type="parTrans" cxnId="{623F7EBA-555B-4271-B2C3-3ADE07F8F2CC}">
      <dgm:prSet/>
      <dgm:spPr/>
      <dgm:t>
        <a:bodyPr/>
        <a:lstStyle/>
        <a:p>
          <a:endParaRPr lang="en-US"/>
        </a:p>
      </dgm:t>
    </dgm:pt>
    <dgm:pt modelId="{2FB3FFB4-905C-46E1-BF68-9710B57D6D7D}" type="sibTrans" cxnId="{623F7EBA-555B-4271-B2C3-3ADE07F8F2CC}">
      <dgm:prSet/>
      <dgm:spPr/>
      <dgm:t>
        <a:bodyPr/>
        <a:lstStyle/>
        <a:p>
          <a:endParaRPr lang="en-US"/>
        </a:p>
      </dgm:t>
    </dgm:pt>
    <dgm:pt modelId="{AC9E7BEE-022A-4235-8C9B-8106D9FB7869}">
      <dgm:prSet custT="1"/>
      <dgm:spPr/>
      <dgm:t>
        <a:bodyPr/>
        <a:lstStyle/>
        <a:p>
          <a:pPr>
            <a:lnSpc>
              <a:spcPct val="100000"/>
            </a:lnSpc>
          </a:pPr>
          <a:r>
            <a:rPr lang="fr-BE" sz="2000" b="1" dirty="0" err="1">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Josepha</a:t>
          </a:r>
          <a:r>
            <a:rPr lang="fr-BE" sz="2000" b="1" dirty="0">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 </a:t>
          </a:r>
          <a:r>
            <a:rPr lang="fr-BE" sz="2000" b="1" dirty="0" err="1">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Morieau</a:t>
          </a:r>
          <a:r>
            <a:rPr lang="fr-BE" sz="2000" b="1" dirty="0">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 </a:t>
          </a:r>
          <a:r>
            <a:rPr lang="fr-BE" sz="2000" dirty="0">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Doctorant au CIRTES à l’</a:t>
          </a:r>
          <a:r>
            <a:rPr lang="fr-BE" sz="2000" dirty="0" err="1">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UCLouvain</a:t>
          </a:r>
          <a:endParaRPr lang="en-US" sz="2000" dirty="0"/>
        </a:p>
      </dgm:t>
    </dgm:pt>
    <dgm:pt modelId="{EADFEC28-B655-4CD7-BC80-9632AFF2E9FE}" type="parTrans" cxnId="{C4BE8A83-B593-41E8-8689-814BCFC38571}">
      <dgm:prSet/>
      <dgm:spPr/>
      <dgm:t>
        <a:bodyPr/>
        <a:lstStyle/>
        <a:p>
          <a:endParaRPr lang="en-US"/>
        </a:p>
      </dgm:t>
    </dgm:pt>
    <dgm:pt modelId="{690811C4-2E43-478B-981F-7853F8F218D2}" type="sibTrans" cxnId="{C4BE8A83-B593-41E8-8689-814BCFC38571}">
      <dgm:prSet/>
      <dgm:spPr/>
      <dgm:t>
        <a:bodyPr/>
        <a:lstStyle/>
        <a:p>
          <a:endParaRPr lang="en-US"/>
        </a:p>
      </dgm:t>
    </dgm:pt>
    <dgm:pt modelId="{B2077EBF-6B59-43BA-AEAD-0E4B051E7009}" type="pres">
      <dgm:prSet presAssocID="{AD5B23BA-832C-43F6-B7EF-4EEA10BB5A25}" presName="root" presStyleCnt="0">
        <dgm:presLayoutVars>
          <dgm:dir/>
          <dgm:resizeHandles val="exact"/>
        </dgm:presLayoutVars>
      </dgm:prSet>
      <dgm:spPr/>
    </dgm:pt>
    <dgm:pt modelId="{D19B3BFE-E499-43DD-918B-75A5ECFD9B4E}" type="pres">
      <dgm:prSet presAssocID="{C6B8E42E-58A8-4F45-97FC-79DB0A25F40C}" presName="compNode" presStyleCnt="0"/>
      <dgm:spPr/>
    </dgm:pt>
    <dgm:pt modelId="{C3780BB0-F4CA-46CD-A675-B8EF5451B686}" type="pres">
      <dgm:prSet presAssocID="{C6B8E42E-58A8-4F45-97FC-79DB0A25F40C}" presName="bgRect" presStyleLbl="bgShp" presStyleIdx="0" presStyleCnt="2" custLinFactNeighborX="-12316" custLinFactNeighborY="3578"/>
      <dgm:spPr/>
    </dgm:pt>
    <dgm:pt modelId="{C9E8E71D-5E20-46D2-A725-A1ADE241B07D}" type="pres">
      <dgm:prSet presAssocID="{C6B8E42E-58A8-4F45-97FC-79DB0A25F40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EDB3F0FA-04D8-4214-B13B-16E3D0559899}" type="pres">
      <dgm:prSet presAssocID="{C6B8E42E-58A8-4F45-97FC-79DB0A25F40C}" presName="spaceRect" presStyleCnt="0"/>
      <dgm:spPr/>
    </dgm:pt>
    <dgm:pt modelId="{359EC930-2593-491F-B849-50016A12D460}" type="pres">
      <dgm:prSet presAssocID="{C6B8E42E-58A8-4F45-97FC-79DB0A25F40C}" presName="parTx" presStyleLbl="revTx" presStyleIdx="0" presStyleCnt="2">
        <dgm:presLayoutVars>
          <dgm:chMax val="0"/>
          <dgm:chPref val="0"/>
        </dgm:presLayoutVars>
      </dgm:prSet>
      <dgm:spPr/>
    </dgm:pt>
    <dgm:pt modelId="{568CE9AC-4E0C-4A19-8444-D889D901F516}" type="pres">
      <dgm:prSet presAssocID="{2FB3FFB4-905C-46E1-BF68-9710B57D6D7D}" presName="sibTrans" presStyleCnt="0"/>
      <dgm:spPr/>
    </dgm:pt>
    <dgm:pt modelId="{88D23830-65E0-4127-A7EE-F0FB30845190}" type="pres">
      <dgm:prSet presAssocID="{AC9E7BEE-022A-4235-8C9B-8106D9FB7869}" presName="compNode" presStyleCnt="0"/>
      <dgm:spPr/>
    </dgm:pt>
    <dgm:pt modelId="{25D93B83-E28D-48C4-8609-694F5C26073F}" type="pres">
      <dgm:prSet presAssocID="{AC9E7BEE-022A-4235-8C9B-8106D9FB7869}" presName="bgRect" presStyleLbl="bgShp" presStyleIdx="1" presStyleCnt="2"/>
      <dgm:spPr/>
    </dgm:pt>
    <dgm:pt modelId="{5D918209-EB2A-4DB5-AE99-264A01B8A0FA}" type="pres">
      <dgm:prSet presAssocID="{AC9E7BEE-022A-4235-8C9B-8106D9FB7869}" presName="iconRect" presStyleLbl="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11000" b="-11000"/>
          </a:stretch>
        </a:blipFill>
      </dgm:spPr>
    </dgm:pt>
    <dgm:pt modelId="{C1DD7D00-272A-4032-86C8-0A36CC0457B7}" type="pres">
      <dgm:prSet presAssocID="{AC9E7BEE-022A-4235-8C9B-8106D9FB7869}" presName="spaceRect" presStyleCnt="0"/>
      <dgm:spPr/>
    </dgm:pt>
    <dgm:pt modelId="{CE9132EF-6E9C-4B55-828E-C9665C46DFC1}" type="pres">
      <dgm:prSet presAssocID="{AC9E7BEE-022A-4235-8C9B-8106D9FB7869}" presName="parTx" presStyleLbl="revTx" presStyleIdx="1" presStyleCnt="2">
        <dgm:presLayoutVars>
          <dgm:chMax val="0"/>
          <dgm:chPref val="0"/>
        </dgm:presLayoutVars>
      </dgm:prSet>
      <dgm:spPr/>
    </dgm:pt>
  </dgm:ptLst>
  <dgm:cxnLst>
    <dgm:cxn modelId="{EFA91162-F9D5-440A-BA6B-8CF2F2324425}" type="presOf" srcId="{C6B8E42E-58A8-4F45-97FC-79DB0A25F40C}" destId="{359EC930-2593-491F-B849-50016A12D460}" srcOrd="0" destOrd="0" presId="urn:microsoft.com/office/officeart/2018/2/layout/IconVerticalSolidList"/>
    <dgm:cxn modelId="{C4BE8A83-B593-41E8-8689-814BCFC38571}" srcId="{AD5B23BA-832C-43F6-B7EF-4EEA10BB5A25}" destId="{AC9E7BEE-022A-4235-8C9B-8106D9FB7869}" srcOrd="1" destOrd="0" parTransId="{EADFEC28-B655-4CD7-BC80-9632AFF2E9FE}" sibTransId="{690811C4-2E43-478B-981F-7853F8F218D2}"/>
    <dgm:cxn modelId="{EAF3C785-61E1-4E3C-B173-F258094AA394}" type="presOf" srcId="{AD5B23BA-832C-43F6-B7EF-4EEA10BB5A25}" destId="{B2077EBF-6B59-43BA-AEAD-0E4B051E7009}" srcOrd="0" destOrd="0" presId="urn:microsoft.com/office/officeart/2018/2/layout/IconVerticalSolidList"/>
    <dgm:cxn modelId="{623F7EBA-555B-4271-B2C3-3ADE07F8F2CC}" srcId="{AD5B23BA-832C-43F6-B7EF-4EEA10BB5A25}" destId="{C6B8E42E-58A8-4F45-97FC-79DB0A25F40C}" srcOrd="0" destOrd="0" parTransId="{E193CF70-DC76-430B-93D3-D395363E10A4}" sibTransId="{2FB3FFB4-905C-46E1-BF68-9710B57D6D7D}"/>
    <dgm:cxn modelId="{8A6769D2-C4B8-4D7F-84B9-E78ACDE4F3BF}" type="presOf" srcId="{AC9E7BEE-022A-4235-8C9B-8106D9FB7869}" destId="{CE9132EF-6E9C-4B55-828E-C9665C46DFC1}" srcOrd="0" destOrd="0" presId="urn:microsoft.com/office/officeart/2018/2/layout/IconVerticalSolidList"/>
    <dgm:cxn modelId="{FF757BD8-4269-4B5A-8C24-9049CBC779D4}" type="presParOf" srcId="{B2077EBF-6B59-43BA-AEAD-0E4B051E7009}" destId="{D19B3BFE-E499-43DD-918B-75A5ECFD9B4E}" srcOrd="0" destOrd="0" presId="urn:microsoft.com/office/officeart/2018/2/layout/IconVerticalSolidList"/>
    <dgm:cxn modelId="{653CC851-9000-403B-9C16-6EB3ABC74BCC}" type="presParOf" srcId="{D19B3BFE-E499-43DD-918B-75A5ECFD9B4E}" destId="{C3780BB0-F4CA-46CD-A675-B8EF5451B686}" srcOrd="0" destOrd="0" presId="urn:microsoft.com/office/officeart/2018/2/layout/IconVerticalSolidList"/>
    <dgm:cxn modelId="{01CFD33D-A644-4D19-B101-0C8AA7AB2AEF}" type="presParOf" srcId="{D19B3BFE-E499-43DD-918B-75A5ECFD9B4E}" destId="{C9E8E71D-5E20-46D2-A725-A1ADE241B07D}" srcOrd="1" destOrd="0" presId="urn:microsoft.com/office/officeart/2018/2/layout/IconVerticalSolidList"/>
    <dgm:cxn modelId="{9298AE6D-833F-4EFD-BAB7-85825797CF8E}" type="presParOf" srcId="{D19B3BFE-E499-43DD-918B-75A5ECFD9B4E}" destId="{EDB3F0FA-04D8-4214-B13B-16E3D0559899}" srcOrd="2" destOrd="0" presId="urn:microsoft.com/office/officeart/2018/2/layout/IconVerticalSolidList"/>
    <dgm:cxn modelId="{ECC84FD4-1CB3-4A23-AAEE-1ACA44671ACB}" type="presParOf" srcId="{D19B3BFE-E499-43DD-918B-75A5ECFD9B4E}" destId="{359EC930-2593-491F-B849-50016A12D460}" srcOrd="3" destOrd="0" presId="urn:microsoft.com/office/officeart/2018/2/layout/IconVerticalSolidList"/>
    <dgm:cxn modelId="{03AE7911-B119-4516-85ED-D5CA28014D48}" type="presParOf" srcId="{B2077EBF-6B59-43BA-AEAD-0E4B051E7009}" destId="{568CE9AC-4E0C-4A19-8444-D889D901F516}" srcOrd="1" destOrd="0" presId="urn:microsoft.com/office/officeart/2018/2/layout/IconVerticalSolidList"/>
    <dgm:cxn modelId="{588D7C88-6C4F-4365-A8E7-9477D6B0F924}" type="presParOf" srcId="{B2077EBF-6B59-43BA-AEAD-0E4B051E7009}" destId="{88D23830-65E0-4127-A7EE-F0FB30845190}" srcOrd="2" destOrd="0" presId="urn:microsoft.com/office/officeart/2018/2/layout/IconVerticalSolidList"/>
    <dgm:cxn modelId="{4F7FC041-E243-48FB-97DE-E9EAAB49B60C}" type="presParOf" srcId="{88D23830-65E0-4127-A7EE-F0FB30845190}" destId="{25D93B83-E28D-48C4-8609-694F5C26073F}" srcOrd="0" destOrd="0" presId="urn:microsoft.com/office/officeart/2018/2/layout/IconVerticalSolidList"/>
    <dgm:cxn modelId="{8C864D82-DA5E-4127-824D-8500EF31CE7C}" type="presParOf" srcId="{88D23830-65E0-4127-A7EE-F0FB30845190}" destId="{5D918209-EB2A-4DB5-AE99-264A01B8A0FA}" srcOrd="1" destOrd="0" presId="urn:microsoft.com/office/officeart/2018/2/layout/IconVerticalSolidList"/>
    <dgm:cxn modelId="{9EEF1B7B-C6D8-4980-B0BD-9E242582DD3A}" type="presParOf" srcId="{88D23830-65E0-4127-A7EE-F0FB30845190}" destId="{C1DD7D00-272A-4032-86C8-0A36CC0457B7}" srcOrd="2" destOrd="0" presId="urn:microsoft.com/office/officeart/2018/2/layout/IconVerticalSolidList"/>
    <dgm:cxn modelId="{670A0103-7C3C-460A-AB73-24154633A687}" type="presParOf" srcId="{88D23830-65E0-4127-A7EE-F0FB30845190}" destId="{CE9132EF-6E9C-4B55-828E-C9665C46DFC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5B23BA-832C-43F6-B7EF-4EEA10BB5A2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6B8E42E-58A8-4F45-97FC-79DB0A25F40C}">
      <dgm:prSet/>
      <dgm:spPr/>
      <dgm:t>
        <a:bodyPr/>
        <a:lstStyle/>
        <a:p>
          <a:pPr>
            <a:lnSpc>
              <a:spcPct val="100000"/>
            </a:lnSpc>
          </a:pPr>
          <a:r>
            <a:rPr lang="en-US" b="1" dirty="0"/>
            <a:t>Mot </a:t>
          </a:r>
          <a:r>
            <a:rPr lang="en-US" b="1" dirty="0" err="1"/>
            <a:t>d’introduction</a:t>
          </a:r>
          <a:endParaRPr lang="en-US" dirty="0"/>
        </a:p>
      </dgm:t>
    </dgm:pt>
    <dgm:pt modelId="{E193CF70-DC76-430B-93D3-D395363E10A4}" type="parTrans" cxnId="{623F7EBA-555B-4271-B2C3-3ADE07F8F2CC}">
      <dgm:prSet/>
      <dgm:spPr/>
      <dgm:t>
        <a:bodyPr/>
        <a:lstStyle/>
        <a:p>
          <a:endParaRPr lang="en-US"/>
        </a:p>
      </dgm:t>
    </dgm:pt>
    <dgm:pt modelId="{2FB3FFB4-905C-46E1-BF68-9710B57D6D7D}" type="sibTrans" cxnId="{623F7EBA-555B-4271-B2C3-3ADE07F8F2CC}">
      <dgm:prSet/>
      <dgm:spPr/>
      <dgm:t>
        <a:bodyPr/>
        <a:lstStyle/>
        <a:p>
          <a:endParaRPr lang="en-US"/>
        </a:p>
      </dgm:t>
    </dgm:pt>
    <dgm:pt modelId="{AC9E7BEE-022A-4235-8C9B-8106D9FB7869}">
      <dgm:prSet custT="1"/>
      <dgm:spPr/>
      <dgm:t>
        <a:bodyPr/>
        <a:lstStyle/>
        <a:p>
          <a:pPr>
            <a:lnSpc>
              <a:spcPct val="100000"/>
            </a:lnSpc>
          </a:pPr>
          <a:r>
            <a:rPr lang="en-US" sz="2000" b="1" dirty="0"/>
            <a:t>Camille </a:t>
          </a:r>
          <a:r>
            <a:rPr lang="en-US" sz="2000" b="1" dirty="0" err="1"/>
            <a:t>Dupriez</a:t>
          </a:r>
          <a:r>
            <a:rPr lang="en-US" sz="2000" b="1" dirty="0"/>
            <a:t>, </a:t>
          </a:r>
          <a:r>
            <a:rPr lang="en-US" sz="2000" b="0" dirty="0" err="1"/>
            <a:t>conseillère</a:t>
          </a:r>
          <a:r>
            <a:rPr lang="en-US" sz="2000" b="0" dirty="0"/>
            <a:t> politique </a:t>
          </a:r>
          <a:r>
            <a:rPr lang="en-US" sz="2000" b="0" dirty="0" err="1"/>
            <a:t>auprès</a:t>
          </a:r>
          <a:r>
            <a:rPr lang="en-US" sz="2000" b="0" dirty="0"/>
            <a:t> de Madame Christie Morreale, </a:t>
          </a:r>
          <a:r>
            <a:rPr lang="en-US" sz="2000" b="0" dirty="0" err="1"/>
            <a:t>Ministre</a:t>
          </a:r>
          <a:r>
            <a:rPr lang="en-US" sz="2000" b="0" dirty="0"/>
            <a:t> de </a:t>
          </a:r>
          <a:r>
            <a:rPr lang="en-US" sz="2000" b="0" dirty="0" err="1"/>
            <a:t>l’Action</a:t>
          </a:r>
          <a:r>
            <a:rPr lang="en-US" sz="2000" b="0" dirty="0"/>
            <a:t> </a:t>
          </a:r>
          <a:r>
            <a:rPr lang="en-US" sz="2000" b="0" dirty="0" err="1"/>
            <a:t>sociale</a:t>
          </a:r>
          <a:r>
            <a:rPr lang="en-US" sz="2000" b="0" dirty="0"/>
            <a:t> et de la </a:t>
          </a:r>
          <a:r>
            <a:rPr lang="en-US" sz="2000" b="0" dirty="0" err="1"/>
            <a:t>Santé</a:t>
          </a:r>
          <a:endParaRPr lang="en-US" sz="2000" b="0" dirty="0"/>
        </a:p>
      </dgm:t>
    </dgm:pt>
    <dgm:pt modelId="{EADFEC28-B655-4CD7-BC80-9632AFF2E9FE}" type="parTrans" cxnId="{C4BE8A83-B593-41E8-8689-814BCFC38571}">
      <dgm:prSet/>
      <dgm:spPr/>
      <dgm:t>
        <a:bodyPr/>
        <a:lstStyle/>
        <a:p>
          <a:endParaRPr lang="en-US"/>
        </a:p>
      </dgm:t>
    </dgm:pt>
    <dgm:pt modelId="{690811C4-2E43-478B-981F-7853F8F218D2}" type="sibTrans" cxnId="{C4BE8A83-B593-41E8-8689-814BCFC38571}">
      <dgm:prSet/>
      <dgm:spPr/>
      <dgm:t>
        <a:bodyPr/>
        <a:lstStyle/>
        <a:p>
          <a:endParaRPr lang="en-US"/>
        </a:p>
      </dgm:t>
    </dgm:pt>
    <dgm:pt modelId="{B2077EBF-6B59-43BA-AEAD-0E4B051E7009}" type="pres">
      <dgm:prSet presAssocID="{AD5B23BA-832C-43F6-B7EF-4EEA10BB5A25}" presName="root" presStyleCnt="0">
        <dgm:presLayoutVars>
          <dgm:dir/>
          <dgm:resizeHandles val="exact"/>
        </dgm:presLayoutVars>
      </dgm:prSet>
      <dgm:spPr/>
    </dgm:pt>
    <dgm:pt modelId="{D19B3BFE-E499-43DD-918B-75A5ECFD9B4E}" type="pres">
      <dgm:prSet presAssocID="{C6B8E42E-58A8-4F45-97FC-79DB0A25F40C}" presName="compNode" presStyleCnt="0"/>
      <dgm:spPr/>
    </dgm:pt>
    <dgm:pt modelId="{C3780BB0-F4CA-46CD-A675-B8EF5451B686}" type="pres">
      <dgm:prSet presAssocID="{C6B8E42E-58A8-4F45-97FC-79DB0A25F40C}" presName="bgRect" presStyleLbl="bgShp" presStyleIdx="0" presStyleCnt="2"/>
      <dgm:spPr/>
    </dgm:pt>
    <dgm:pt modelId="{C9E8E71D-5E20-46D2-A725-A1ADE241B07D}" type="pres">
      <dgm:prSet presAssocID="{C6B8E42E-58A8-4F45-97FC-79DB0A25F40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EDB3F0FA-04D8-4214-B13B-16E3D0559899}" type="pres">
      <dgm:prSet presAssocID="{C6B8E42E-58A8-4F45-97FC-79DB0A25F40C}" presName="spaceRect" presStyleCnt="0"/>
      <dgm:spPr/>
    </dgm:pt>
    <dgm:pt modelId="{359EC930-2593-491F-B849-50016A12D460}" type="pres">
      <dgm:prSet presAssocID="{C6B8E42E-58A8-4F45-97FC-79DB0A25F40C}" presName="parTx" presStyleLbl="revTx" presStyleIdx="0" presStyleCnt="2">
        <dgm:presLayoutVars>
          <dgm:chMax val="0"/>
          <dgm:chPref val="0"/>
        </dgm:presLayoutVars>
      </dgm:prSet>
      <dgm:spPr/>
    </dgm:pt>
    <dgm:pt modelId="{568CE9AC-4E0C-4A19-8444-D889D901F516}" type="pres">
      <dgm:prSet presAssocID="{2FB3FFB4-905C-46E1-BF68-9710B57D6D7D}" presName="sibTrans" presStyleCnt="0"/>
      <dgm:spPr/>
    </dgm:pt>
    <dgm:pt modelId="{88D23830-65E0-4127-A7EE-F0FB30845190}" type="pres">
      <dgm:prSet presAssocID="{AC9E7BEE-022A-4235-8C9B-8106D9FB7869}" presName="compNode" presStyleCnt="0"/>
      <dgm:spPr/>
    </dgm:pt>
    <dgm:pt modelId="{25D93B83-E28D-48C4-8609-694F5C26073F}" type="pres">
      <dgm:prSet presAssocID="{AC9E7BEE-022A-4235-8C9B-8106D9FB7869}" presName="bgRect" presStyleLbl="bgShp" presStyleIdx="1" presStyleCnt="2"/>
      <dgm:spPr/>
    </dgm:pt>
    <dgm:pt modelId="{5D918209-EB2A-4DB5-AE99-264A01B8A0FA}" type="pres">
      <dgm:prSet presAssocID="{AC9E7BEE-022A-4235-8C9B-8106D9FB7869}" presName="iconRect" presStyleLbl="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C1DD7D00-272A-4032-86C8-0A36CC0457B7}" type="pres">
      <dgm:prSet presAssocID="{AC9E7BEE-022A-4235-8C9B-8106D9FB7869}" presName="spaceRect" presStyleCnt="0"/>
      <dgm:spPr/>
    </dgm:pt>
    <dgm:pt modelId="{CE9132EF-6E9C-4B55-828E-C9665C46DFC1}" type="pres">
      <dgm:prSet presAssocID="{AC9E7BEE-022A-4235-8C9B-8106D9FB7869}" presName="parTx" presStyleLbl="revTx" presStyleIdx="1" presStyleCnt="2">
        <dgm:presLayoutVars>
          <dgm:chMax val="0"/>
          <dgm:chPref val="0"/>
        </dgm:presLayoutVars>
      </dgm:prSet>
      <dgm:spPr/>
    </dgm:pt>
  </dgm:ptLst>
  <dgm:cxnLst>
    <dgm:cxn modelId="{EFA91162-F9D5-440A-BA6B-8CF2F2324425}" type="presOf" srcId="{C6B8E42E-58A8-4F45-97FC-79DB0A25F40C}" destId="{359EC930-2593-491F-B849-50016A12D460}" srcOrd="0" destOrd="0" presId="urn:microsoft.com/office/officeart/2018/2/layout/IconVerticalSolidList"/>
    <dgm:cxn modelId="{C4BE8A83-B593-41E8-8689-814BCFC38571}" srcId="{AD5B23BA-832C-43F6-B7EF-4EEA10BB5A25}" destId="{AC9E7BEE-022A-4235-8C9B-8106D9FB7869}" srcOrd="1" destOrd="0" parTransId="{EADFEC28-B655-4CD7-BC80-9632AFF2E9FE}" sibTransId="{690811C4-2E43-478B-981F-7853F8F218D2}"/>
    <dgm:cxn modelId="{EAF3C785-61E1-4E3C-B173-F258094AA394}" type="presOf" srcId="{AD5B23BA-832C-43F6-B7EF-4EEA10BB5A25}" destId="{B2077EBF-6B59-43BA-AEAD-0E4B051E7009}" srcOrd="0" destOrd="0" presId="urn:microsoft.com/office/officeart/2018/2/layout/IconVerticalSolidList"/>
    <dgm:cxn modelId="{623F7EBA-555B-4271-B2C3-3ADE07F8F2CC}" srcId="{AD5B23BA-832C-43F6-B7EF-4EEA10BB5A25}" destId="{C6B8E42E-58A8-4F45-97FC-79DB0A25F40C}" srcOrd="0" destOrd="0" parTransId="{E193CF70-DC76-430B-93D3-D395363E10A4}" sibTransId="{2FB3FFB4-905C-46E1-BF68-9710B57D6D7D}"/>
    <dgm:cxn modelId="{8A6769D2-C4B8-4D7F-84B9-E78ACDE4F3BF}" type="presOf" srcId="{AC9E7BEE-022A-4235-8C9B-8106D9FB7869}" destId="{CE9132EF-6E9C-4B55-828E-C9665C46DFC1}" srcOrd="0" destOrd="0" presId="urn:microsoft.com/office/officeart/2018/2/layout/IconVerticalSolidList"/>
    <dgm:cxn modelId="{FF757BD8-4269-4B5A-8C24-9049CBC779D4}" type="presParOf" srcId="{B2077EBF-6B59-43BA-AEAD-0E4B051E7009}" destId="{D19B3BFE-E499-43DD-918B-75A5ECFD9B4E}" srcOrd="0" destOrd="0" presId="urn:microsoft.com/office/officeart/2018/2/layout/IconVerticalSolidList"/>
    <dgm:cxn modelId="{653CC851-9000-403B-9C16-6EB3ABC74BCC}" type="presParOf" srcId="{D19B3BFE-E499-43DD-918B-75A5ECFD9B4E}" destId="{C3780BB0-F4CA-46CD-A675-B8EF5451B686}" srcOrd="0" destOrd="0" presId="urn:microsoft.com/office/officeart/2018/2/layout/IconVerticalSolidList"/>
    <dgm:cxn modelId="{01CFD33D-A644-4D19-B101-0C8AA7AB2AEF}" type="presParOf" srcId="{D19B3BFE-E499-43DD-918B-75A5ECFD9B4E}" destId="{C9E8E71D-5E20-46D2-A725-A1ADE241B07D}" srcOrd="1" destOrd="0" presId="urn:microsoft.com/office/officeart/2018/2/layout/IconVerticalSolidList"/>
    <dgm:cxn modelId="{9298AE6D-833F-4EFD-BAB7-85825797CF8E}" type="presParOf" srcId="{D19B3BFE-E499-43DD-918B-75A5ECFD9B4E}" destId="{EDB3F0FA-04D8-4214-B13B-16E3D0559899}" srcOrd="2" destOrd="0" presId="urn:microsoft.com/office/officeart/2018/2/layout/IconVerticalSolidList"/>
    <dgm:cxn modelId="{ECC84FD4-1CB3-4A23-AAEE-1ACA44671ACB}" type="presParOf" srcId="{D19B3BFE-E499-43DD-918B-75A5ECFD9B4E}" destId="{359EC930-2593-491F-B849-50016A12D460}" srcOrd="3" destOrd="0" presId="urn:microsoft.com/office/officeart/2018/2/layout/IconVerticalSolidList"/>
    <dgm:cxn modelId="{03AE7911-B119-4516-85ED-D5CA28014D48}" type="presParOf" srcId="{B2077EBF-6B59-43BA-AEAD-0E4B051E7009}" destId="{568CE9AC-4E0C-4A19-8444-D889D901F516}" srcOrd="1" destOrd="0" presId="urn:microsoft.com/office/officeart/2018/2/layout/IconVerticalSolidList"/>
    <dgm:cxn modelId="{588D7C88-6C4F-4365-A8E7-9477D6B0F924}" type="presParOf" srcId="{B2077EBF-6B59-43BA-AEAD-0E4B051E7009}" destId="{88D23830-65E0-4127-A7EE-F0FB30845190}" srcOrd="2" destOrd="0" presId="urn:microsoft.com/office/officeart/2018/2/layout/IconVerticalSolidList"/>
    <dgm:cxn modelId="{4F7FC041-E243-48FB-97DE-E9EAAB49B60C}" type="presParOf" srcId="{88D23830-65E0-4127-A7EE-F0FB30845190}" destId="{25D93B83-E28D-48C4-8609-694F5C26073F}" srcOrd="0" destOrd="0" presId="urn:microsoft.com/office/officeart/2018/2/layout/IconVerticalSolidList"/>
    <dgm:cxn modelId="{8C864D82-DA5E-4127-824D-8500EF31CE7C}" type="presParOf" srcId="{88D23830-65E0-4127-A7EE-F0FB30845190}" destId="{5D918209-EB2A-4DB5-AE99-264A01B8A0FA}" srcOrd="1" destOrd="0" presId="urn:microsoft.com/office/officeart/2018/2/layout/IconVerticalSolidList"/>
    <dgm:cxn modelId="{9EEF1B7B-C6D8-4980-B0BD-9E242582DD3A}" type="presParOf" srcId="{88D23830-65E0-4127-A7EE-F0FB30845190}" destId="{C1DD7D00-272A-4032-86C8-0A36CC0457B7}" srcOrd="2" destOrd="0" presId="urn:microsoft.com/office/officeart/2018/2/layout/IconVerticalSolidList"/>
    <dgm:cxn modelId="{670A0103-7C3C-460A-AB73-24154633A687}" type="presParOf" srcId="{88D23830-65E0-4127-A7EE-F0FB30845190}" destId="{CE9132EF-6E9C-4B55-828E-C9665C46DFC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5B23BA-832C-43F6-B7EF-4EEA10BB5A2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6B8E42E-58A8-4F45-97FC-79DB0A25F40C}">
      <dgm:prSet/>
      <dgm:spPr/>
      <dgm:t>
        <a:bodyPr/>
        <a:lstStyle/>
        <a:p>
          <a:pPr>
            <a:lnSpc>
              <a:spcPct val="100000"/>
            </a:lnSpc>
          </a:pPr>
          <a:r>
            <a:rPr lang="fr-BE" b="1" dirty="0">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Sans-abrisme en Région wallonne : quels états des lieux et principales évolutions des besoins et des problématiques ?  </a:t>
          </a:r>
          <a:endParaRPr lang="en-US" b="1" dirty="0"/>
        </a:p>
      </dgm:t>
    </dgm:pt>
    <dgm:pt modelId="{E193CF70-DC76-430B-93D3-D395363E10A4}" type="parTrans" cxnId="{623F7EBA-555B-4271-B2C3-3ADE07F8F2CC}">
      <dgm:prSet/>
      <dgm:spPr/>
      <dgm:t>
        <a:bodyPr/>
        <a:lstStyle/>
        <a:p>
          <a:endParaRPr lang="en-US"/>
        </a:p>
      </dgm:t>
    </dgm:pt>
    <dgm:pt modelId="{2FB3FFB4-905C-46E1-BF68-9710B57D6D7D}" type="sibTrans" cxnId="{623F7EBA-555B-4271-B2C3-3ADE07F8F2CC}">
      <dgm:prSet/>
      <dgm:spPr/>
      <dgm:t>
        <a:bodyPr/>
        <a:lstStyle/>
        <a:p>
          <a:endParaRPr lang="en-US"/>
        </a:p>
      </dgm:t>
    </dgm:pt>
    <dgm:pt modelId="{AC9E7BEE-022A-4235-8C9B-8106D9FB7869}">
      <dgm:prSet/>
      <dgm:spPr/>
      <dgm:t>
        <a:bodyPr/>
        <a:lstStyle/>
        <a:p>
          <a:pPr>
            <a:lnSpc>
              <a:spcPct val="100000"/>
            </a:lnSpc>
          </a:pPr>
          <a:r>
            <a:rPr lang="fr-BE" b="1" i="0" dirty="0">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Nicolas de Moor,</a:t>
          </a:r>
          <a:r>
            <a:rPr lang="fr-BE" i="0" dirty="0">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 Chercheur à l'</a:t>
          </a:r>
          <a:r>
            <a:rPr lang="fr-BE" i="0" dirty="0" err="1">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UCLouvain</a:t>
          </a:r>
          <a:endParaRPr lang="en-US" i="0" dirty="0"/>
        </a:p>
      </dgm:t>
    </dgm:pt>
    <dgm:pt modelId="{EADFEC28-B655-4CD7-BC80-9632AFF2E9FE}" type="parTrans" cxnId="{C4BE8A83-B593-41E8-8689-814BCFC38571}">
      <dgm:prSet/>
      <dgm:spPr/>
      <dgm:t>
        <a:bodyPr/>
        <a:lstStyle/>
        <a:p>
          <a:endParaRPr lang="en-US"/>
        </a:p>
      </dgm:t>
    </dgm:pt>
    <dgm:pt modelId="{690811C4-2E43-478B-981F-7853F8F218D2}" type="sibTrans" cxnId="{C4BE8A83-B593-41E8-8689-814BCFC38571}">
      <dgm:prSet/>
      <dgm:spPr/>
      <dgm:t>
        <a:bodyPr/>
        <a:lstStyle/>
        <a:p>
          <a:endParaRPr lang="en-US"/>
        </a:p>
      </dgm:t>
    </dgm:pt>
    <dgm:pt modelId="{B2077EBF-6B59-43BA-AEAD-0E4B051E7009}" type="pres">
      <dgm:prSet presAssocID="{AD5B23BA-832C-43F6-B7EF-4EEA10BB5A25}" presName="root" presStyleCnt="0">
        <dgm:presLayoutVars>
          <dgm:dir/>
          <dgm:resizeHandles val="exact"/>
        </dgm:presLayoutVars>
      </dgm:prSet>
      <dgm:spPr/>
    </dgm:pt>
    <dgm:pt modelId="{D19B3BFE-E499-43DD-918B-75A5ECFD9B4E}" type="pres">
      <dgm:prSet presAssocID="{C6B8E42E-58A8-4F45-97FC-79DB0A25F40C}" presName="compNode" presStyleCnt="0"/>
      <dgm:spPr/>
    </dgm:pt>
    <dgm:pt modelId="{C3780BB0-F4CA-46CD-A675-B8EF5451B686}" type="pres">
      <dgm:prSet presAssocID="{C6B8E42E-58A8-4F45-97FC-79DB0A25F40C}" presName="bgRect" presStyleLbl="bgShp" presStyleIdx="0" presStyleCnt="2" custLinFactNeighborX="-12316" custLinFactNeighborY="3578"/>
      <dgm:spPr/>
    </dgm:pt>
    <dgm:pt modelId="{C9E8E71D-5E20-46D2-A725-A1ADE241B07D}" type="pres">
      <dgm:prSet presAssocID="{C6B8E42E-58A8-4F45-97FC-79DB0A25F40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EDB3F0FA-04D8-4214-B13B-16E3D0559899}" type="pres">
      <dgm:prSet presAssocID="{C6B8E42E-58A8-4F45-97FC-79DB0A25F40C}" presName="spaceRect" presStyleCnt="0"/>
      <dgm:spPr/>
    </dgm:pt>
    <dgm:pt modelId="{359EC930-2593-491F-B849-50016A12D460}" type="pres">
      <dgm:prSet presAssocID="{C6B8E42E-58A8-4F45-97FC-79DB0A25F40C}" presName="parTx" presStyleLbl="revTx" presStyleIdx="0" presStyleCnt="2">
        <dgm:presLayoutVars>
          <dgm:chMax val="0"/>
          <dgm:chPref val="0"/>
        </dgm:presLayoutVars>
      </dgm:prSet>
      <dgm:spPr/>
    </dgm:pt>
    <dgm:pt modelId="{568CE9AC-4E0C-4A19-8444-D889D901F516}" type="pres">
      <dgm:prSet presAssocID="{2FB3FFB4-905C-46E1-BF68-9710B57D6D7D}" presName="sibTrans" presStyleCnt="0"/>
      <dgm:spPr/>
    </dgm:pt>
    <dgm:pt modelId="{88D23830-65E0-4127-A7EE-F0FB30845190}" type="pres">
      <dgm:prSet presAssocID="{AC9E7BEE-022A-4235-8C9B-8106D9FB7869}" presName="compNode" presStyleCnt="0"/>
      <dgm:spPr/>
    </dgm:pt>
    <dgm:pt modelId="{25D93B83-E28D-48C4-8609-694F5C26073F}" type="pres">
      <dgm:prSet presAssocID="{AC9E7BEE-022A-4235-8C9B-8106D9FB7869}" presName="bgRect" presStyleLbl="bgShp" presStyleIdx="1" presStyleCnt="2"/>
      <dgm:spPr/>
    </dgm:pt>
    <dgm:pt modelId="{5D918209-EB2A-4DB5-AE99-264A01B8A0FA}" type="pres">
      <dgm:prSet presAssocID="{AC9E7BEE-022A-4235-8C9B-8106D9FB7869}" presName="iconRect" presStyleLbl="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11000" b="-11000"/>
          </a:stretch>
        </a:blipFill>
      </dgm:spPr>
    </dgm:pt>
    <dgm:pt modelId="{C1DD7D00-272A-4032-86C8-0A36CC0457B7}" type="pres">
      <dgm:prSet presAssocID="{AC9E7BEE-022A-4235-8C9B-8106D9FB7869}" presName="spaceRect" presStyleCnt="0"/>
      <dgm:spPr/>
    </dgm:pt>
    <dgm:pt modelId="{CE9132EF-6E9C-4B55-828E-C9665C46DFC1}" type="pres">
      <dgm:prSet presAssocID="{AC9E7BEE-022A-4235-8C9B-8106D9FB7869}" presName="parTx" presStyleLbl="revTx" presStyleIdx="1" presStyleCnt="2">
        <dgm:presLayoutVars>
          <dgm:chMax val="0"/>
          <dgm:chPref val="0"/>
        </dgm:presLayoutVars>
      </dgm:prSet>
      <dgm:spPr/>
    </dgm:pt>
  </dgm:ptLst>
  <dgm:cxnLst>
    <dgm:cxn modelId="{EFA91162-F9D5-440A-BA6B-8CF2F2324425}" type="presOf" srcId="{C6B8E42E-58A8-4F45-97FC-79DB0A25F40C}" destId="{359EC930-2593-491F-B849-50016A12D460}" srcOrd="0" destOrd="0" presId="urn:microsoft.com/office/officeart/2018/2/layout/IconVerticalSolidList"/>
    <dgm:cxn modelId="{C4BE8A83-B593-41E8-8689-814BCFC38571}" srcId="{AD5B23BA-832C-43F6-B7EF-4EEA10BB5A25}" destId="{AC9E7BEE-022A-4235-8C9B-8106D9FB7869}" srcOrd="1" destOrd="0" parTransId="{EADFEC28-B655-4CD7-BC80-9632AFF2E9FE}" sibTransId="{690811C4-2E43-478B-981F-7853F8F218D2}"/>
    <dgm:cxn modelId="{EAF3C785-61E1-4E3C-B173-F258094AA394}" type="presOf" srcId="{AD5B23BA-832C-43F6-B7EF-4EEA10BB5A25}" destId="{B2077EBF-6B59-43BA-AEAD-0E4B051E7009}" srcOrd="0" destOrd="0" presId="urn:microsoft.com/office/officeart/2018/2/layout/IconVerticalSolidList"/>
    <dgm:cxn modelId="{623F7EBA-555B-4271-B2C3-3ADE07F8F2CC}" srcId="{AD5B23BA-832C-43F6-B7EF-4EEA10BB5A25}" destId="{C6B8E42E-58A8-4F45-97FC-79DB0A25F40C}" srcOrd="0" destOrd="0" parTransId="{E193CF70-DC76-430B-93D3-D395363E10A4}" sibTransId="{2FB3FFB4-905C-46E1-BF68-9710B57D6D7D}"/>
    <dgm:cxn modelId="{8A6769D2-C4B8-4D7F-84B9-E78ACDE4F3BF}" type="presOf" srcId="{AC9E7BEE-022A-4235-8C9B-8106D9FB7869}" destId="{CE9132EF-6E9C-4B55-828E-C9665C46DFC1}" srcOrd="0" destOrd="0" presId="urn:microsoft.com/office/officeart/2018/2/layout/IconVerticalSolidList"/>
    <dgm:cxn modelId="{FF757BD8-4269-4B5A-8C24-9049CBC779D4}" type="presParOf" srcId="{B2077EBF-6B59-43BA-AEAD-0E4B051E7009}" destId="{D19B3BFE-E499-43DD-918B-75A5ECFD9B4E}" srcOrd="0" destOrd="0" presId="urn:microsoft.com/office/officeart/2018/2/layout/IconVerticalSolidList"/>
    <dgm:cxn modelId="{653CC851-9000-403B-9C16-6EB3ABC74BCC}" type="presParOf" srcId="{D19B3BFE-E499-43DD-918B-75A5ECFD9B4E}" destId="{C3780BB0-F4CA-46CD-A675-B8EF5451B686}" srcOrd="0" destOrd="0" presId="urn:microsoft.com/office/officeart/2018/2/layout/IconVerticalSolidList"/>
    <dgm:cxn modelId="{01CFD33D-A644-4D19-B101-0C8AA7AB2AEF}" type="presParOf" srcId="{D19B3BFE-E499-43DD-918B-75A5ECFD9B4E}" destId="{C9E8E71D-5E20-46D2-A725-A1ADE241B07D}" srcOrd="1" destOrd="0" presId="urn:microsoft.com/office/officeart/2018/2/layout/IconVerticalSolidList"/>
    <dgm:cxn modelId="{9298AE6D-833F-4EFD-BAB7-85825797CF8E}" type="presParOf" srcId="{D19B3BFE-E499-43DD-918B-75A5ECFD9B4E}" destId="{EDB3F0FA-04D8-4214-B13B-16E3D0559899}" srcOrd="2" destOrd="0" presId="urn:microsoft.com/office/officeart/2018/2/layout/IconVerticalSolidList"/>
    <dgm:cxn modelId="{ECC84FD4-1CB3-4A23-AAEE-1ACA44671ACB}" type="presParOf" srcId="{D19B3BFE-E499-43DD-918B-75A5ECFD9B4E}" destId="{359EC930-2593-491F-B849-50016A12D460}" srcOrd="3" destOrd="0" presId="urn:microsoft.com/office/officeart/2018/2/layout/IconVerticalSolidList"/>
    <dgm:cxn modelId="{03AE7911-B119-4516-85ED-D5CA28014D48}" type="presParOf" srcId="{B2077EBF-6B59-43BA-AEAD-0E4B051E7009}" destId="{568CE9AC-4E0C-4A19-8444-D889D901F516}" srcOrd="1" destOrd="0" presId="urn:microsoft.com/office/officeart/2018/2/layout/IconVerticalSolidList"/>
    <dgm:cxn modelId="{588D7C88-6C4F-4365-A8E7-9477D6B0F924}" type="presParOf" srcId="{B2077EBF-6B59-43BA-AEAD-0E4B051E7009}" destId="{88D23830-65E0-4127-A7EE-F0FB30845190}" srcOrd="2" destOrd="0" presId="urn:microsoft.com/office/officeart/2018/2/layout/IconVerticalSolidList"/>
    <dgm:cxn modelId="{4F7FC041-E243-48FB-97DE-E9EAAB49B60C}" type="presParOf" srcId="{88D23830-65E0-4127-A7EE-F0FB30845190}" destId="{25D93B83-E28D-48C4-8609-694F5C26073F}" srcOrd="0" destOrd="0" presId="urn:microsoft.com/office/officeart/2018/2/layout/IconVerticalSolidList"/>
    <dgm:cxn modelId="{8C864D82-DA5E-4127-824D-8500EF31CE7C}" type="presParOf" srcId="{88D23830-65E0-4127-A7EE-F0FB30845190}" destId="{5D918209-EB2A-4DB5-AE99-264A01B8A0FA}" srcOrd="1" destOrd="0" presId="urn:microsoft.com/office/officeart/2018/2/layout/IconVerticalSolidList"/>
    <dgm:cxn modelId="{9EEF1B7B-C6D8-4980-B0BD-9E242582DD3A}" type="presParOf" srcId="{88D23830-65E0-4127-A7EE-F0FB30845190}" destId="{C1DD7D00-272A-4032-86C8-0A36CC0457B7}" srcOrd="2" destOrd="0" presId="urn:microsoft.com/office/officeart/2018/2/layout/IconVerticalSolidList"/>
    <dgm:cxn modelId="{670A0103-7C3C-460A-AB73-24154633A687}" type="presParOf" srcId="{88D23830-65E0-4127-A7EE-F0FB30845190}" destId="{CE9132EF-6E9C-4B55-828E-C9665C46DFC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5B23BA-832C-43F6-B7EF-4EEA10BB5A2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6B8E42E-58A8-4F45-97FC-79DB0A25F40C}">
      <dgm:prSet/>
      <dgm:spPr/>
      <dgm:t>
        <a:bodyPr/>
        <a:lstStyle/>
        <a:p>
          <a:pPr>
            <a:lnSpc>
              <a:spcPct val="100000"/>
            </a:lnSpc>
          </a:pPr>
          <a:r>
            <a:rPr lang="fr-BE" b="1" dirty="0">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Seuils d'accès, de quoi </a:t>
          </a:r>
          <a:r>
            <a:rPr lang="fr-BE" b="1" dirty="0" err="1">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parle-t'on</a:t>
          </a:r>
          <a:r>
            <a:rPr lang="fr-BE" b="1" dirty="0">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 ? </a:t>
          </a:r>
          <a:endParaRPr lang="en-US" b="1" dirty="0"/>
        </a:p>
      </dgm:t>
    </dgm:pt>
    <dgm:pt modelId="{E193CF70-DC76-430B-93D3-D395363E10A4}" type="parTrans" cxnId="{623F7EBA-555B-4271-B2C3-3ADE07F8F2CC}">
      <dgm:prSet/>
      <dgm:spPr/>
      <dgm:t>
        <a:bodyPr/>
        <a:lstStyle/>
        <a:p>
          <a:endParaRPr lang="en-US"/>
        </a:p>
      </dgm:t>
    </dgm:pt>
    <dgm:pt modelId="{2FB3FFB4-905C-46E1-BF68-9710B57D6D7D}" type="sibTrans" cxnId="{623F7EBA-555B-4271-B2C3-3ADE07F8F2CC}">
      <dgm:prSet/>
      <dgm:spPr/>
      <dgm:t>
        <a:bodyPr/>
        <a:lstStyle/>
        <a:p>
          <a:endParaRPr lang="en-US"/>
        </a:p>
      </dgm:t>
    </dgm:pt>
    <dgm:pt modelId="{AC9E7BEE-022A-4235-8C9B-8106D9FB7869}">
      <dgm:prSet custT="1"/>
      <dgm:spPr/>
      <dgm:t>
        <a:bodyPr/>
        <a:lstStyle/>
        <a:p>
          <a:pPr>
            <a:lnSpc>
              <a:spcPct val="100000"/>
            </a:lnSpc>
          </a:pPr>
          <a:r>
            <a:rPr lang="fr-BE" sz="2000" b="1" i="0" dirty="0">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François </a:t>
          </a:r>
          <a:r>
            <a:rPr lang="fr-BE" sz="2000" b="1" i="0" dirty="0" err="1">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Chobeaux</a:t>
          </a:r>
          <a:r>
            <a:rPr lang="fr-BE" sz="2000" b="1" i="0" dirty="0">
              <a:solidFill>
                <a:srgbClr val="3B3F44"/>
              </a:solidFill>
              <a:latin typeface="Arial" panose="020B0604020202020204" pitchFamily="34" charset="0"/>
              <a:ea typeface="Times New Roman" panose="02020603050405020304" pitchFamily="18" charset="0"/>
              <a:cs typeface="Times New Roman" panose="02020603050405020304" pitchFamily="18" charset="0"/>
            </a:rPr>
            <a:t>, </a:t>
          </a:r>
          <a:r>
            <a:rPr lang="fr-BE" sz="2000" i="0" dirty="0">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Sociologue au CEMEA et responsable du réseau "jeunes en errance</a:t>
          </a:r>
          <a:r>
            <a:rPr lang="fr-BE" sz="2400" i="1" dirty="0">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2400" dirty="0"/>
        </a:p>
      </dgm:t>
    </dgm:pt>
    <dgm:pt modelId="{EADFEC28-B655-4CD7-BC80-9632AFF2E9FE}" type="parTrans" cxnId="{C4BE8A83-B593-41E8-8689-814BCFC38571}">
      <dgm:prSet/>
      <dgm:spPr/>
      <dgm:t>
        <a:bodyPr/>
        <a:lstStyle/>
        <a:p>
          <a:endParaRPr lang="en-US"/>
        </a:p>
      </dgm:t>
    </dgm:pt>
    <dgm:pt modelId="{690811C4-2E43-478B-981F-7853F8F218D2}" type="sibTrans" cxnId="{C4BE8A83-B593-41E8-8689-814BCFC38571}">
      <dgm:prSet/>
      <dgm:spPr/>
      <dgm:t>
        <a:bodyPr/>
        <a:lstStyle/>
        <a:p>
          <a:endParaRPr lang="en-US"/>
        </a:p>
      </dgm:t>
    </dgm:pt>
    <dgm:pt modelId="{B2077EBF-6B59-43BA-AEAD-0E4B051E7009}" type="pres">
      <dgm:prSet presAssocID="{AD5B23BA-832C-43F6-B7EF-4EEA10BB5A25}" presName="root" presStyleCnt="0">
        <dgm:presLayoutVars>
          <dgm:dir/>
          <dgm:resizeHandles val="exact"/>
        </dgm:presLayoutVars>
      </dgm:prSet>
      <dgm:spPr/>
    </dgm:pt>
    <dgm:pt modelId="{D19B3BFE-E499-43DD-918B-75A5ECFD9B4E}" type="pres">
      <dgm:prSet presAssocID="{C6B8E42E-58A8-4F45-97FC-79DB0A25F40C}" presName="compNode" presStyleCnt="0"/>
      <dgm:spPr/>
    </dgm:pt>
    <dgm:pt modelId="{C3780BB0-F4CA-46CD-A675-B8EF5451B686}" type="pres">
      <dgm:prSet presAssocID="{C6B8E42E-58A8-4F45-97FC-79DB0A25F40C}" presName="bgRect" presStyleLbl="bgShp" presStyleIdx="0" presStyleCnt="2" custLinFactNeighborX="-12316" custLinFactNeighborY="3578"/>
      <dgm:spPr/>
    </dgm:pt>
    <dgm:pt modelId="{C9E8E71D-5E20-46D2-A725-A1ADE241B07D}" type="pres">
      <dgm:prSet presAssocID="{C6B8E42E-58A8-4F45-97FC-79DB0A25F40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EDB3F0FA-04D8-4214-B13B-16E3D0559899}" type="pres">
      <dgm:prSet presAssocID="{C6B8E42E-58A8-4F45-97FC-79DB0A25F40C}" presName="spaceRect" presStyleCnt="0"/>
      <dgm:spPr/>
    </dgm:pt>
    <dgm:pt modelId="{359EC930-2593-491F-B849-50016A12D460}" type="pres">
      <dgm:prSet presAssocID="{C6B8E42E-58A8-4F45-97FC-79DB0A25F40C}" presName="parTx" presStyleLbl="revTx" presStyleIdx="0" presStyleCnt="2">
        <dgm:presLayoutVars>
          <dgm:chMax val="0"/>
          <dgm:chPref val="0"/>
        </dgm:presLayoutVars>
      </dgm:prSet>
      <dgm:spPr/>
    </dgm:pt>
    <dgm:pt modelId="{568CE9AC-4E0C-4A19-8444-D889D901F516}" type="pres">
      <dgm:prSet presAssocID="{2FB3FFB4-905C-46E1-BF68-9710B57D6D7D}" presName="sibTrans" presStyleCnt="0"/>
      <dgm:spPr/>
    </dgm:pt>
    <dgm:pt modelId="{88D23830-65E0-4127-A7EE-F0FB30845190}" type="pres">
      <dgm:prSet presAssocID="{AC9E7BEE-022A-4235-8C9B-8106D9FB7869}" presName="compNode" presStyleCnt="0"/>
      <dgm:spPr/>
    </dgm:pt>
    <dgm:pt modelId="{25D93B83-E28D-48C4-8609-694F5C26073F}" type="pres">
      <dgm:prSet presAssocID="{AC9E7BEE-022A-4235-8C9B-8106D9FB7869}" presName="bgRect" presStyleLbl="bgShp" presStyleIdx="1" presStyleCnt="2"/>
      <dgm:spPr/>
    </dgm:pt>
    <dgm:pt modelId="{5D918209-EB2A-4DB5-AE99-264A01B8A0FA}" type="pres">
      <dgm:prSet presAssocID="{AC9E7BEE-022A-4235-8C9B-8106D9FB7869}" presName="iconRect" presStyleLbl="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C1DD7D00-272A-4032-86C8-0A36CC0457B7}" type="pres">
      <dgm:prSet presAssocID="{AC9E7BEE-022A-4235-8C9B-8106D9FB7869}" presName="spaceRect" presStyleCnt="0"/>
      <dgm:spPr/>
    </dgm:pt>
    <dgm:pt modelId="{CE9132EF-6E9C-4B55-828E-C9665C46DFC1}" type="pres">
      <dgm:prSet presAssocID="{AC9E7BEE-022A-4235-8C9B-8106D9FB7869}" presName="parTx" presStyleLbl="revTx" presStyleIdx="1" presStyleCnt="2">
        <dgm:presLayoutVars>
          <dgm:chMax val="0"/>
          <dgm:chPref val="0"/>
        </dgm:presLayoutVars>
      </dgm:prSet>
      <dgm:spPr/>
    </dgm:pt>
  </dgm:ptLst>
  <dgm:cxnLst>
    <dgm:cxn modelId="{EFA91162-F9D5-440A-BA6B-8CF2F2324425}" type="presOf" srcId="{C6B8E42E-58A8-4F45-97FC-79DB0A25F40C}" destId="{359EC930-2593-491F-B849-50016A12D460}" srcOrd="0" destOrd="0" presId="urn:microsoft.com/office/officeart/2018/2/layout/IconVerticalSolidList"/>
    <dgm:cxn modelId="{C4BE8A83-B593-41E8-8689-814BCFC38571}" srcId="{AD5B23BA-832C-43F6-B7EF-4EEA10BB5A25}" destId="{AC9E7BEE-022A-4235-8C9B-8106D9FB7869}" srcOrd="1" destOrd="0" parTransId="{EADFEC28-B655-4CD7-BC80-9632AFF2E9FE}" sibTransId="{690811C4-2E43-478B-981F-7853F8F218D2}"/>
    <dgm:cxn modelId="{EAF3C785-61E1-4E3C-B173-F258094AA394}" type="presOf" srcId="{AD5B23BA-832C-43F6-B7EF-4EEA10BB5A25}" destId="{B2077EBF-6B59-43BA-AEAD-0E4B051E7009}" srcOrd="0" destOrd="0" presId="urn:microsoft.com/office/officeart/2018/2/layout/IconVerticalSolidList"/>
    <dgm:cxn modelId="{623F7EBA-555B-4271-B2C3-3ADE07F8F2CC}" srcId="{AD5B23BA-832C-43F6-B7EF-4EEA10BB5A25}" destId="{C6B8E42E-58A8-4F45-97FC-79DB0A25F40C}" srcOrd="0" destOrd="0" parTransId="{E193CF70-DC76-430B-93D3-D395363E10A4}" sibTransId="{2FB3FFB4-905C-46E1-BF68-9710B57D6D7D}"/>
    <dgm:cxn modelId="{8A6769D2-C4B8-4D7F-84B9-E78ACDE4F3BF}" type="presOf" srcId="{AC9E7BEE-022A-4235-8C9B-8106D9FB7869}" destId="{CE9132EF-6E9C-4B55-828E-C9665C46DFC1}" srcOrd="0" destOrd="0" presId="urn:microsoft.com/office/officeart/2018/2/layout/IconVerticalSolidList"/>
    <dgm:cxn modelId="{FF757BD8-4269-4B5A-8C24-9049CBC779D4}" type="presParOf" srcId="{B2077EBF-6B59-43BA-AEAD-0E4B051E7009}" destId="{D19B3BFE-E499-43DD-918B-75A5ECFD9B4E}" srcOrd="0" destOrd="0" presId="urn:microsoft.com/office/officeart/2018/2/layout/IconVerticalSolidList"/>
    <dgm:cxn modelId="{653CC851-9000-403B-9C16-6EB3ABC74BCC}" type="presParOf" srcId="{D19B3BFE-E499-43DD-918B-75A5ECFD9B4E}" destId="{C3780BB0-F4CA-46CD-A675-B8EF5451B686}" srcOrd="0" destOrd="0" presId="urn:microsoft.com/office/officeart/2018/2/layout/IconVerticalSolidList"/>
    <dgm:cxn modelId="{01CFD33D-A644-4D19-B101-0C8AA7AB2AEF}" type="presParOf" srcId="{D19B3BFE-E499-43DD-918B-75A5ECFD9B4E}" destId="{C9E8E71D-5E20-46D2-A725-A1ADE241B07D}" srcOrd="1" destOrd="0" presId="urn:microsoft.com/office/officeart/2018/2/layout/IconVerticalSolidList"/>
    <dgm:cxn modelId="{9298AE6D-833F-4EFD-BAB7-85825797CF8E}" type="presParOf" srcId="{D19B3BFE-E499-43DD-918B-75A5ECFD9B4E}" destId="{EDB3F0FA-04D8-4214-B13B-16E3D0559899}" srcOrd="2" destOrd="0" presId="urn:microsoft.com/office/officeart/2018/2/layout/IconVerticalSolidList"/>
    <dgm:cxn modelId="{ECC84FD4-1CB3-4A23-AAEE-1ACA44671ACB}" type="presParOf" srcId="{D19B3BFE-E499-43DD-918B-75A5ECFD9B4E}" destId="{359EC930-2593-491F-B849-50016A12D460}" srcOrd="3" destOrd="0" presId="urn:microsoft.com/office/officeart/2018/2/layout/IconVerticalSolidList"/>
    <dgm:cxn modelId="{03AE7911-B119-4516-85ED-D5CA28014D48}" type="presParOf" srcId="{B2077EBF-6B59-43BA-AEAD-0E4B051E7009}" destId="{568CE9AC-4E0C-4A19-8444-D889D901F516}" srcOrd="1" destOrd="0" presId="urn:microsoft.com/office/officeart/2018/2/layout/IconVerticalSolidList"/>
    <dgm:cxn modelId="{588D7C88-6C4F-4365-A8E7-9477D6B0F924}" type="presParOf" srcId="{B2077EBF-6B59-43BA-AEAD-0E4B051E7009}" destId="{88D23830-65E0-4127-A7EE-F0FB30845190}" srcOrd="2" destOrd="0" presId="urn:microsoft.com/office/officeart/2018/2/layout/IconVerticalSolidList"/>
    <dgm:cxn modelId="{4F7FC041-E243-48FB-97DE-E9EAAB49B60C}" type="presParOf" srcId="{88D23830-65E0-4127-A7EE-F0FB30845190}" destId="{25D93B83-E28D-48C4-8609-694F5C26073F}" srcOrd="0" destOrd="0" presId="urn:microsoft.com/office/officeart/2018/2/layout/IconVerticalSolidList"/>
    <dgm:cxn modelId="{8C864D82-DA5E-4127-824D-8500EF31CE7C}" type="presParOf" srcId="{88D23830-65E0-4127-A7EE-F0FB30845190}" destId="{5D918209-EB2A-4DB5-AE99-264A01B8A0FA}" srcOrd="1" destOrd="0" presId="urn:microsoft.com/office/officeart/2018/2/layout/IconVerticalSolidList"/>
    <dgm:cxn modelId="{9EEF1B7B-C6D8-4980-B0BD-9E242582DD3A}" type="presParOf" srcId="{88D23830-65E0-4127-A7EE-F0FB30845190}" destId="{C1DD7D00-272A-4032-86C8-0A36CC0457B7}" srcOrd="2" destOrd="0" presId="urn:microsoft.com/office/officeart/2018/2/layout/IconVerticalSolidList"/>
    <dgm:cxn modelId="{670A0103-7C3C-460A-AB73-24154633A687}" type="presParOf" srcId="{88D23830-65E0-4127-A7EE-F0FB30845190}" destId="{CE9132EF-6E9C-4B55-828E-C9665C46DFC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70D445-E190-42BF-8663-90D016D6D65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BA37CAC7-86F2-4B9A-951B-B2ACDB3E84F1}">
      <dgm:prSet/>
      <dgm:spPr/>
      <dgm:t>
        <a:bodyPr/>
        <a:lstStyle/>
        <a:p>
          <a:r>
            <a:rPr lang="fr-FR"/>
            <a:t>1- 	De quoi et de qui est-il question ?</a:t>
          </a:r>
          <a:endParaRPr lang="en-US"/>
        </a:p>
      </dgm:t>
    </dgm:pt>
    <dgm:pt modelId="{83648C86-7025-42DA-8A4E-5F1C84D97198}" type="parTrans" cxnId="{003EA713-F206-48E9-9673-4CE8B55F8B65}">
      <dgm:prSet/>
      <dgm:spPr/>
      <dgm:t>
        <a:bodyPr/>
        <a:lstStyle/>
        <a:p>
          <a:endParaRPr lang="en-US"/>
        </a:p>
      </dgm:t>
    </dgm:pt>
    <dgm:pt modelId="{E4182601-34D5-4F15-B6C8-17D393444165}" type="sibTrans" cxnId="{003EA713-F206-48E9-9673-4CE8B55F8B65}">
      <dgm:prSet/>
      <dgm:spPr/>
      <dgm:t>
        <a:bodyPr/>
        <a:lstStyle/>
        <a:p>
          <a:endParaRPr lang="en-US"/>
        </a:p>
      </dgm:t>
    </dgm:pt>
    <dgm:pt modelId="{15C23E88-1D55-4AAF-BB98-5B351B270FD6}">
      <dgm:prSet/>
      <dgm:spPr/>
      <dgm:t>
        <a:bodyPr/>
        <a:lstStyle/>
        <a:p>
          <a:r>
            <a:rPr lang="fr-FR"/>
            <a:t>2- 	Retours sur l’histoire récente</a:t>
          </a:r>
          <a:endParaRPr lang="en-US"/>
        </a:p>
      </dgm:t>
    </dgm:pt>
    <dgm:pt modelId="{330FC25C-5AA6-419C-A4D2-E4B31FC7555C}" type="parTrans" cxnId="{20AC1142-EB89-4AB2-A68A-6DBB96DDD4D6}">
      <dgm:prSet/>
      <dgm:spPr/>
      <dgm:t>
        <a:bodyPr/>
        <a:lstStyle/>
        <a:p>
          <a:endParaRPr lang="en-US"/>
        </a:p>
      </dgm:t>
    </dgm:pt>
    <dgm:pt modelId="{2712B4FC-F039-428A-A336-67E526C176F9}" type="sibTrans" cxnId="{20AC1142-EB89-4AB2-A68A-6DBB96DDD4D6}">
      <dgm:prSet/>
      <dgm:spPr/>
      <dgm:t>
        <a:bodyPr/>
        <a:lstStyle/>
        <a:p>
          <a:endParaRPr lang="en-US"/>
        </a:p>
      </dgm:t>
    </dgm:pt>
    <dgm:pt modelId="{41E514C6-5712-4436-A960-485DD414CABA}">
      <dgm:prSet/>
      <dgm:spPr/>
      <dgm:t>
        <a:bodyPr/>
        <a:lstStyle/>
        <a:p>
          <a:r>
            <a:rPr lang="fr-FR"/>
            <a:t>3-	Le principe : « venez comme vous êtes »</a:t>
          </a:r>
          <a:endParaRPr lang="en-US"/>
        </a:p>
      </dgm:t>
    </dgm:pt>
    <dgm:pt modelId="{44C639C3-2C32-41A3-A631-2A649C71BE92}" type="parTrans" cxnId="{7AB413ED-F204-42C7-A17B-71E651A480EA}">
      <dgm:prSet/>
      <dgm:spPr/>
      <dgm:t>
        <a:bodyPr/>
        <a:lstStyle/>
        <a:p>
          <a:endParaRPr lang="en-US"/>
        </a:p>
      </dgm:t>
    </dgm:pt>
    <dgm:pt modelId="{FA69D3BC-B6AB-43E7-80A1-9E6620A87428}" type="sibTrans" cxnId="{7AB413ED-F204-42C7-A17B-71E651A480EA}">
      <dgm:prSet/>
      <dgm:spPr/>
      <dgm:t>
        <a:bodyPr/>
        <a:lstStyle/>
        <a:p>
          <a:endParaRPr lang="en-US"/>
        </a:p>
      </dgm:t>
    </dgm:pt>
    <dgm:pt modelId="{0EF6BA10-91C0-4E7A-A1AC-D8BD29ABDF20}">
      <dgm:prSet/>
      <dgm:spPr/>
      <dgm:t>
        <a:bodyPr/>
        <a:lstStyle/>
        <a:p>
          <a:r>
            <a:rPr lang="fr-FR" dirty="0"/>
            <a:t>4- 	Des obstacles pendant</a:t>
          </a:r>
          <a:endParaRPr lang="en-US" dirty="0"/>
        </a:p>
      </dgm:t>
    </dgm:pt>
    <dgm:pt modelId="{3848551C-707B-4385-A9A6-34B3259B5556}" type="parTrans" cxnId="{71EF794C-EAD2-4CBB-9D82-82138F5DC2C2}">
      <dgm:prSet/>
      <dgm:spPr/>
      <dgm:t>
        <a:bodyPr/>
        <a:lstStyle/>
        <a:p>
          <a:endParaRPr lang="en-US"/>
        </a:p>
      </dgm:t>
    </dgm:pt>
    <dgm:pt modelId="{A68D18C8-DF25-4BD2-9AF5-3C324C43C132}" type="sibTrans" cxnId="{71EF794C-EAD2-4CBB-9D82-82138F5DC2C2}">
      <dgm:prSet/>
      <dgm:spPr/>
      <dgm:t>
        <a:bodyPr/>
        <a:lstStyle/>
        <a:p>
          <a:endParaRPr lang="en-US"/>
        </a:p>
      </dgm:t>
    </dgm:pt>
    <dgm:pt modelId="{269932D0-AB19-469E-AFF3-BD4142B64BCC}">
      <dgm:prSet/>
      <dgm:spPr/>
      <dgm:t>
        <a:bodyPr/>
        <a:lstStyle/>
        <a:p>
          <a:r>
            <a:rPr lang="fr-FR"/>
            <a:t>5- 	Des obstacles après</a:t>
          </a:r>
          <a:endParaRPr lang="en-US"/>
        </a:p>
      </dgm:t>
    </dgm:pt>
    <dgm:pt modelId="{DCE34735-0BAF-42FA-8CAA-08AC56A5F440}" type="parTrans" cxnId="{1C815A8F-8FE9-4612-8882-0402A6250B24}">
      <dgm:prSet/>
      <dgm:spPr/>
      <dgm:t>
        <a:bodyPr/>
        <a:lstStyle/>
        <a:p>
          <a:endParaRPr lang="en-US"/>
        </a:p>
      </dgm:t>
    </dgm:pt>
    <dgm:pt modelId="{1B6AFA5F-22D9-4965-AD8D-B04B252203EB}" type="sibTrans" cxnId="{1C815A8F-8FE9-4612-8882-0402A6250B24}">
      <dgm:prSet/>
      <dgm:spPr/>
      <dgm:t>
        <a:bodyPr/>
        <a:lstStyle/>
        <a:p>
          <a:endParaRPr lang="en-US"/>
        </a:p>
      </dgm:t>
    </dgm:pt>
    <dgm:pt modelId="{53069067-6A75-4767-9587-F4DDFDAABDC1}">
      <dgm:prSet/>
      <dgm:spPr/>
      <dgm:t>
        <a:bodyPr/>
        <a:lstStyle/>
        <a:p>
          <a:r>
            <a:rPr lang="fr-FR"/>
            <a:t>6- 	Des compétences adaptées</a:t>
          </a:r>
          <a:endParaRPr lang="en-US"/>
        </a:p>
      </dgm:t>
    </dgm:pt>
    <dgm:pt modelId="{7867B3DF-5CA8-4966-9506-566FC3717136}" type="parTrans" cxnId="{B4DA2278-97C0-4A45-9866-87C0EF44D6E9}">
      <dgm:prSet/>
      <dgm:spPr/>
      <dgm:t>
        <a:bodyPr/>
        <a:lstStyle/>
        <a:p>
          <a:endParaRPr lang="en-US"/>
        </a:p>
      </dgm:t>
    </dgm:pt>
    <dgm:pt modelId="{9EB76977-69F8-48F4-8FD6-0754FB50246B}" type="sibTrans" cxnId="{B4DA2278-97C0-4A45-9866-87C0EF44D6E9}">
      <dgm:prSet/>
      <dgm:spPr/>
      <dgm:t>
        <a:bodyPr/>
        <a:lstStyle/>
        <a:p>
          <a:endParaRPr lang="en-US"/>
        </a:p>
      </dgm:t>
    </dgm:pt>
    <dgm:pt modelId="{0180DD9B-370E-456A-B8D5-58CDAFEFA504}">
      <dgm:prSet/>
      <dgm:spPr/>
      <dgm:t>
        <a:bodyPr/>
        <a:lstStyle/>
        <a:p>
          <a:r>
            <a:rPr lang="fr-FR"/>
            <a:t>7- 	Saut à la perche et place des personnes</a:t>
          </a:r>
          <a:endParaRPr lang="en-US"/>
        </a:p>
      </dgm:t>
    </dgm:pt>
    <dgm:pt modelId="{34849497-7706-486A-856B-C225D7E276FD}" type="parTrans" cxnId="{79ED0CA1-97A8-4139-8667-661AE492A22A}">
      <dgm:prSet/>
      <dgm:spPr/>
      <dgm:t>
        <a:bodyPr/>
        <a:lstStyle/>
        <a:p>
          <a:endParaRPr lang="en-US"/>
        </a:p>
      </dgm:t>
    </dgm:pt>
    <dgm:pt modelId="{8812CF94-D050-45BC-A4C7-76C40F834AD8}" type="sibTrans" cxnId="{79ED0CA1-97A8-4139-8667-661AE492A22A}">
      <dgm:prSet/>
      <dgm:spPr/>
      <dgm:t>
        <a:bodyPr/>
        <a:lstStyle/>
        <a:p>
          <a:endParaRPr lang="en-US"/>
        </a:p>
      </dgm:t>
    </dgm:pt>
    <dgm:pt modelId="{1455D3FC-7ACD-4625-9439-1988D4468240}" type="pres">
      <dgm:prSet presAssocID="{B370D445-E190-42BF-8663-90D016D6D658}" presName="vert0" presStyleCnt="0">
        <dgm:presLayoutVars>
          <dgm:dir/>
          <dgm:animOne val="branch"/>
          <dgm:animLvl val="lvl"/>
        </dgm:presLayoutVars>
      </dgm:prSet>
      <dgm:spPr/>
    </dgm:pt>
    <dgm:pt modelId="{E12A1E15-48F7-487D-92EB-59E32B08B366}" type="pres">
      <dgm:prSet presAssocID="{BA37CAC7-86F2-4B9A-951B-B2ACDB3E84F1}" presName="thickLine" presStyleLbl="alignNode1" presStyleIdx="0" presStyleCnt="7"/>
      <dgm:spPr/>
    </dgm:pt>
    <dgm:pt modelId="{6854322A-6848-4B05-A7CA-627DCEE7E5E6}" type="pres">
      <dgm:prSet presAssocID="{BA37CAC7-86F2-4B9A-951B-B2ACDB3E84F1}" presName="horz1" presStyleCnt="0"/>
      <dgm:spPr/>
    </dgm:pt>
    <dgm:pt modelId="{A82763B7-23A6-4DD4-9D0C-B2BA5041DA17}" type="pres">
      <dgm:prSet presAssocID="{BA37CAC7-86F2-4B9A-951B-B2ACDB3E84F1}" presName="tx1" presStyleLbl="revTx" presStyleIdx="0" presStyleCnt="7"/>
      <dgm:spPr/>
    </dgm:pt>
    <dgm:pt modelId="{C9EE168B-3737-4FC1-987B-40DB10ABF700}" type="pres">
      <dgm:prSet presAssocID="{BA37CAC7-86F2-4B9A-951B-B2ACDB3E84F1}" presName="vert1" presStyleCnt="0"/>
      <dgm:spPr/>
    </dgm:pt>
    <dgm:pt modelId="{1F7A5624-FF9F-4D50-A230-35A3268AAE15}" type="pres">
      <dgm:prSet presAssocID="{15C23E88-1D55-4AAF-BB98-5B351B270FD6}" presName="thickLine" presStyleLbl="alignNode1" presStyleIdx="1" presStyleCnt="7"/>
      <dgm:spPr/>
    </dgm:pt>
    <dgm:pt modelId="{474E73DD-F157-472B-B4CB-B329A4639769}" type="pres">
      <dgm:prSet presAssocID="{15C23E88-1D55-4AAF-BB98-5B351B270FD6}" presName="horz1" presStyleCnt="0"/>
      <dgm:spPr/>
    </dgm:pt>
    <dgm:pt modelId="{4315D2A1-07A6-45D1-AE7B-214B408224CA}" type="pres">
      <dgm:prSet presAssocID="{15C23E88-1D55-4AAF-BB98-5B351B270FD6}" presName="tx1" presStyleLbl="revTx" presStyleIdx="1" presStyleCnt="7"/>
      <dgm:spPr/>
    </dgm:pt>
    <dgm:pt modelId="{CF2A181B-DD68-45DC-BCBA-4124BCABCCFF}" type="pres">
      <dgm:prSet presAssocID="{15C23E88-1D55-4AAF-BB98-5B351B270FD6}" presName="vert1" presStyleCnt="0"/>
      <dgm:spPr/>
    </dgm:pt>
    <dgm:pt modelId="{32A3BBF5-039E-4633-94CB-EF572659E192}" type="pres">
      <dgm:prSet presAssocID="{41E514C6-5712-4436-A960-485DD414CABA}" presName="thickLine" presStyleLbl="alignNode1" presStyleIdx="2" presStyleCnt="7"/>
      <dgm:spPr/>
    </dgm:pt>
    <dgm:pt modelId="{CF32E930-AD52-488E-8C9F-96FF0D6D597D}" type="pres">
      <dgm:prSet presAssocID="{41E514C6-5712-4436-A960-485DD414CABA}" presName="horz1" presStyleCnt="0"/>
      <dgm:spPr/>
    </dgm:pt>
    <dgm:pt modelId="{C2AF8557-6A73-4D63-9F55-13C4A1210078}" type="pres">
      <dgm:prSet presAssocID="{41E514C6-5712-4436-A960-485DD414CABA}" presName="tx1" presStyleLbl="revTx" presStyleIdx="2" presStyleCnt="7"/>
      <dgm:spPr/>
    </dgm:pt>
    <dgm:pt modelId="{4D2D4620-A91D-42BA-A397-C9DCDA625863}" type="pres">
      <dgm:prSet presAssocID="{41E514C6-5712-4436-A960-485DD414CABA}" presName="vert1" presStyleCnt="0"/>
      <dgm:spPr/>
    </dgm:pt>
    <dgm:pt modelId="{D97EDA94-D9A6-435D-8F3C-546BBB672A7E}" type="pres">
      <dgm:prSet presAssocID="{0EF6BA10-91C0-4E7A-A1AC-D8BD29ABDF20}" presName="thickLine" presStyleLbl="alignNode1" presStyleIdx="3" presStyleCnt="7"/>
      <dgm:spPr/>
    </dgm:pt>
    <dgm:pt modelId="{2D459530-1315-4F83-909E-B61DD6D726A0}" type="pres">
      <dgm:prSet presAssocID="{0EF6BA10-91C0-4E7A-A1AC-D8BD29ABDF20}" presName="horz1" presStyleCnt="0"/>
      <dgm:spPr/>
    </dgm:pt>
    <dgm:pt modelId="{C067791A-2BFE-4862-8125-52776838AFB4}" type="pres">
      <dgm:prSet presAssocID="{0EF6BA10-91C0-4E7A-A1AC-D8BD29ABDF20}" presName="tx1" presStyleLbl="revTx" presStyleIdx="3" presStyleCnt="7"/>
      <dgm:spPr/>
    </dgm:pt>
    <dgm:pt modelId="{6BEA644F-7A61-4673-ACB9-5084996201F7}" type="pres">
      <dgm:prSet presAssocID="{0EF6BA10-91C0-4E7A-A1AC-D8BD29ABDF20}" presName="vert1" presStyleCnt="0"/>
      <dgm:spPr/>
    </dgm:pt>
    <dgm:pt modelId="{08B57184-8408-40CD-BCE0-542A18618630}" type="pres">
      <dgm:prSet presAssocID="{269932D0-AB19-469E-AFF3-BD4142B64BCC}" presName="thickLine" presStyleLbl="alignNode1" presStyleIdx="4" presStyleCnt="7"/>
      <dgm:spPr/>
    </dgm:pt>
    <dgm:pt modelId="{6C2FEA8D-096A-475E-822D-5FFBDBF13CEA}" type="pres">
      <dgm:prSet presAssocID="{269932D0-AB19-469E-AFF3-BD4142B64BCC}" presName="horz1" presStyleCnt="0"/>
      <dgm:spPr/>
    </dgm:pt>
    <dgm:pt modelId="{D8A20915-D249-451B-ADC3-8A3ED22B7778}" type="pres">
      <dgm:prSet presAssocID="{269932D0-AB19-469E-AFF3-BD4142B64BCC}" presName="tx1" presStyleLbl="revTx" presStyleIdx="4" presStyleCnt="7"/>
      <dgm:spPr/>
    </dgm:pt>
    <dgm:pt modelId="{53D0307B-5ED3-4AEF-B0E1-672EE5A813F4}" type="pres">
      <dgm:prSet presAssocID="{269932D0-AB19-469E-AFF3-BD4142B64BCC}" presName="vert1" presStyleCnt="0"/>
      <dgm:spPr/>
    </dgm:pt>
    <dgm:pt modelId="{839E9C92-E4A2-4579-937F-337CDAE023D3}" type="pres">
      <dgm:prSet presAssocID="{53069067-6A75-4767-9587-F4DDFDAABDC1}" presName="thickLine" presStyleLbl="alignNode1" presStyleIdx="5" presStyleCnt="7"/>
      <dgm:spPr/>
    </dgm:pt>
    <dgm:pt modelId="{AEFC3827-BAE3-409A-A383-BCF76010703D}" type="pres">
      <dgm:prSet presAssocID="{53069067-6A75-4767-9587-F4DDFDAABDC1}" presName="horz1" presStyleCnt="0"/>
      <dgm:spPr/>
    </dgm:pt>
    <dgm:pt modelId="{E108C488-AEF8-400F-9976-7244CA8410F4}" type="pres">
      <dgm:prSet presAssocID="{53069067-6A75-4767-9587-F4DDFDAABDC1}" presName="tx1" presStyleLbl="revTx" presStyleIdx="5" presStyleCnt="7"/>
      <dgm:spPr/>
    </dgm:pt>
    <dgm:pt modelId="{2CC3454E-91AB-4725-8DD3-F41237D8B3B0}" type="pres">
      <dgm:prSet presAssocID="{53069067-6A75-4767-9587-F4DDFDAABDC1}" presName="vert1" presStyleCnt="0"/>
      <dgm:spPr/>
    </dgm:pt>
    <dgm:pt modelId="{CA5CD407-C988-441D-8CBF-83DB9F4E1F39}" type="pres">
      <dgm:prSet presAssocID="{0180DD9B-370E-456A-B8D5-58CDAFEFA504}" presName="thickLine" presStyleLbl="alignNode1" presStyleIdx="6" presStyleCnt="7"/>
      <dgm:spPr/>
    </dgm:pt>
    <dgm:pt modelId="{6BE20ED5-CDCC-4BDF-BA09-2D486E6E7F9B}" type="pres">
      <dgm:prSet presAssocID="{0180DD9B-370E-456A-B8D5-58CDAFEFA504}" presName="horz1" presStyleCnt="0"/>
      <dgm:spPr/>
    </dgm:pt>
    <dgm:pt modelId="{05C5DE01-FD1B-47BA-94A1-0CF1295AAD6D}" type="pres">
      <dgm:prSet presAssocID="{0180DD9B-370E-456A-B8D5-58CDAFEFA504}" presName="tx1" presStyleLbl="revTx" presStyleIdx="6" presStyleCnt="7"/>
      <dgm:spPr/>
    </dgm:pt>
    <dgm:pt modelId="{B9836C15-987D-419B-B2E1-AA6D2E8F8C06}" type="pres">
      <dgm:prSet presAssocID="{0180DD9B-370E-456A-B8D5-58CDAFEFA504}" presName="vert1" presStyleCnt="0"/>
      <dgm:spPr/>
    </dgm:pt>
  </dgm:ptLst>
  <dgm:cxnLst>
    <dgm:cxn modelId="{122DF20E-8387-4D6D-A09A-C4B987BE1F7B}" type="presOf" srcId="{B370D445-E190-42BF-8663-90D016D6D658}" destId="{1455D3FC-7ACD-4625-9439-1988D4468240}" srcOrd="0" destOrd="0" presId="urn:microsoft.com/office/officeart/2008/layout/LinedList"/>
    <dgm:cxn modelId="{003EA713-F206-48E9-9673-4CE8B55F8B65}" srcId="{B370D445-E190-42BF-8663-90D016D6D658}" destId="{BA37CAC7-86F2-4B9A-951B-B2ACDB3E84F1}" srcOrd="0" destOrd="0" parTransId="{83648C86-7025-42DA-8A4E-5F1C84D97198}" sibTransId="{E4182601-34D5-4F15-B6C8-17D393444165}"/>
    <dgm:cxn modelId="{8B95E018-F00E-47BA-8DBF-82DEDCD67678}" type="presOf" srcId="{BA37CAC7-86F2-4B9A-951B-B2ACDB3E84F1}" destId="{A82763B7-23A6-4DD4-9D0C-B2BA5041DA17}" srcOrd="0" destOrd="0" presId="urn:microsoft.com/office/officeart/2008/layout/LinedList"/>
    <dgm:cxn modelId="{4546361B-23C4-4126-A647-5CF8A77008E9}" type="presOf" srcId="{41E514C6-5712-4436-A960-485DD414CABA}" destId="{C2AF8557-6A73-4D63-9F55-13C4A1210078}" srcOrd="0" destOrd="0" presId="urn:microsoft.com/office/officeart/2008/layout/LinedList"/>
    <dgm:cxn modelId="{4DB3272B-C2C7-4454-A31A-96D3DC4B44DD}" type="presOf" srcId="{0180DD9B-370E-456A-B8D5-58CDAFEFA504}" destId="{05C5DE01-FD1B-47BA-94A1-0CF1295AAD6D}" srcOrd="0" destOrd="0" presId="urn:microsoft.com/office/officeart/2008/layout/LinedList"/>
    <dgm:cxn modelId="{6EAB8261-C403-4083-A41C-CC0034B03E4F}" type="presOf" srcId="{15C23E88-1D55-4AAF-BB98-5B351B270FD6}" destId="{4315D2A1-07A6-45D1-AE7B-214B408224CA}" srcOrd="0" destOrd="0" presId="urn:microsoft.com/office/officeart/2008/layout/LinedList"/>
    <dgm:cxn modelId="{20AC1142-EB89-4AB2-A68A-6DBB96DDD4D6}" srcId="{B370D445-E190-42BF-8663-90D016D6D658}" destId="{15C23E88-1D55-4AAF-BB98-5B351B270FD6}" srcOrd="1" destOrd="0" parTransId="{330FC25C-5AA6-419C-A4D2-E4B31FC7555C}" sibTransId="{2712B4FC-F039-428A-A336-67E526C176F9}"/>
    <dgm:cxn modelId="{19EB6944-635C-494A-A59E-C437E90E4544}" type="presOf" srcId="{269932D0-AB19-469E-AFF3-BD4142B64BCC}" destId="{D8A20915-D249-451B-ADC3-8A3ED22B7778}" srcOrd="0" destOrd="0" presId="urn:microsoft.com/office/officeart/2008/layout/LinedList"/>
    <dgm:cxn modelId="{71EF794C-EAD2-4CBB-9D82-82138F5DC2C2}" srcId="{B370D445-E190-42BF-8663-90D016D6D658}" destId="{0EF6BA10-91C0-4E7A-A1AC-D8BD29ABDF20}" srcOrd="3" destOrd="0" parTransId="{3848551C-707B-4385-A9A6-34B3259B5556}" sibTransId="{A68D18C8-DF25-4BD2-9AF5-3C324C43C132}"/>
    <dgm:cxn modelId="{B4DA2278-97C0-4A45-9866-87C0EF44D6E9}" srcId="{B370D445-E190-42BF-8663-90D016D6D658}" destId="{53069067-6A75-4767-9587-F4DDFDAABDC1}" srcOrd="5" destOrd="0" parTransId="{7867B3DF-5CA8-4966-9506-566FC3717136}" sibTransId="{9EB76977-69F8-48F4-8FD6-0754FB50246B}"/>
    <dgm:cxn modelId="{1C815A8F-8FE9-4612-8882-0402A6250B24}" srcId="{B370D445-E190-42BF-8663-90D016D6D658}" destId="{269932D0-AB19-469E-AFF3-BD4142B64BCC}" srcOrd="4" destOrd="0" parTransId="{DCE34735-0BAF-42FA-8CAA-08AC56A5F440}" sibTransId="{1B6AFA5F-22D9-4965-AD8D-B04B252203EB}"/>
    <dgm:cxn modelId="{79ED0CA1-97A8-4139-8667-661AE492A22A}" srcId="{B370D445-E190-42BF-8663-90D016D6D658}" destId="{0180DD9B-370E-456A-B8D5-58CDAFEFA504}" srcOrd="6" destOrd="0" parTransId="{34849497-7706-486A-856B-C225D7E276FD}" sibTransId="{8812CF94-D050-45BC-A4C7-76C40F834AD8}"/>
    <dgm:cxn modelId="{C02ED1B8-4451-4E00-849D-A0BCE9E0009C}" type="presOf" srcId="{53069067-6A75-4767-9587-F4DDFDAABDC1}" destId="{E108C488-AEF8-400F-9976-7244CA8410F4}" srcOrd="0" destOrd="0" presId="urn:microsoft.com/office/officeart/2008/layout/LinedList"/>
    <dgm:cxn modelId="{3EB099E2-1ADB-4BC8-B3CB-451FC2393117}" type="presOf" srcId="{0EF6BA10-91C0-4E7A-A1AC-D8BD29ABDF20}" destId="{C067791A-2BFE-4862-8125-52776838AFB4}" srcOrd="0" destOrd="0" presId="urn:microsoft.com/office/officeart/2008/layout/LinedList"/>
    <dgm:cxn modelId="{7AB413ED-F204-42C7-A17B-71E651A480EA}" srcId="{B370D445-E190-42BF-8663-90D016D6D658}" destId="{41E514C6-5712-4436-A960-485DD414CABA}" srcOrd="2" destOrd="0" parTransId="{44C639C3-2C32-41A3-A631-2A649C71BE92}" sibTransId="{FA69D3BC-B6AB-43E7-80A1-9E6620A87428}"/>
    <dgm:cxn modelId="{23B6A6B7-978C-444D-B602-29352B2C80DA}" type="presParOf" srcId="{1455D3FC-7ACD-4625-9439-1988D4468240}" destId="{E12A1E15-48F7-487D-92EB-59E32B08B366}" srcOrd="0" destOrd="0" presId="urn:microsoft.com/office/officeart/2008/layout/LinedList"/>
    <dgm:cxn modelId="{18A97A93-81CF-4A32-BD5C-80C92AC84094}" type="presParOf" srcId="{1455D3FC-7ACD-4625-9439-1988D4468240}" destId="{6854322A-6848-4B05-A7CA-627DCEE7E5E6}" srcOrd="1" destOrd="0" presId="urn:microsoft.com/office/officeart/2008/layout/LinedList"/>
    <dgm:cxn modelId="{D89E091D-D895-4EDB-A620-3393208760B9}" type="presParOf" srcId="{6854322A-6848-4B05-A7CA-627DCEE7E5E6}" destId="{A82763B7-23A6-4DD4-9D0C-B2BA5041DA17}" srcOrd="0" destOrd="0" presId="urn:microsoft.com/office/officeart/2008/layout/LinedList"/>
    <dgm:cxn modelId="{20659C97-F31F-4BFF-A0BE-F310E02F95BB}" type="presParOf" srcId="{6854322A-6848-4B05-A7CA-627DCEE7E5E6}" destId="{C9EE168B-3737-4FC1-987B-40DB10ABF700}" srcOrd="1" destOrd="0" presId="urn:microsoft.com/office/officeart/2008/layout/LinedList"/>
    <dgm:cxn modelId="{F3397A91-D3D7-4A68-9168-82E7EB59C727}" type="presParOf" srcId="{1455D3FC-7ACD-4625-9439-1988D4468240}" destId="{1F7A5624-FF9F-4D50-A230-35A3268AAE15}" srcOrd="2" destOrd="0" presId="urn:microsoft.com/office/officeart/2008/layout/LinedList"/>
    <dgm:cxn modelId="{F48A6B5E-A55E-46C4-8D2F-75D9CD105992}" type="presParOf" srcId="{1455D3FC-7ACD-4625-9439-1988D4468240}" destId="{474E73DD-F157-472B-B4CB-B329A4639769}" srcOrd="3" destOrd="0" presId="urn:microsoft.com/office/officeart/2008/layout/LinedList"/>
    <dgm:cxn modelId="{26D9F006-3129-4EC2-8FF4-D89E198A2F2C}" type="presParOf" srcId="{474E73DD-F157-472B-B4CB-B329A4639769}" destId="{4315D2A1-07A6-45D1-AE7B-214B408224CA}" srcOrd="0" destOrd="0" presId="urn:microsoft.com/office/officeart/2008/layout/LinedList"/>
    <dgm:cxn modelId="{7EC852CB-FFE8-4CED-964C-C4291667EE5E}" type="presParOf" srcId="{474E73DD-F157-472B-B4CB-B329A4639769}" destId="{CF2A181B-DD68-45DC-BCBA-4124BCABCCFF}" srcOrd="1" destOrd="0" presId="urn:microsoft.com/office/officeart/2008/layout/LinedList"/>
    <dgm:cxn modelId="{58DE633F-0C4F-4EE3-A3CF-F8A7CFACA0CB}" type="presParOf" srcId="{1455D3FC-7ACD-4625-9439-1988D4468240}" destId="{32A3BBF5-039E-4633-94CB-EF572659E192}" srcOrd="4" destOrd="0" presId="urn:microsoft.com/office/officeart/2008/layout/LinedList"/>
    <dgm:cxn modelId="{1172F4DB-C576-4E9F-B04B-C52F32DDE4A3}" type="presParOf" srcId="{1455D3FC-7ACD-4625-9439-1988D4468240}" destId="{CF32E930-AD52-488E-8C9F-96FF0D6D597D}" srcOrd="5" destOrd="0" presId="urn:microsoft.com/office/officeart/2008/layout/LinedList"/>
    <dgm:cxn modelId="{0BBF139A-82FF-43B9-BC0D-AF28DD37C09A}" type="presParOf" srcId="{CF32E930-AD52-488E-8C9F-96FF0D6D597D}" destId="{C2AF8557-6A73-4D63-9F55-13C4A1210078}" srcOrd="0" destOrd="0" presId="urn:microsoft.com/office/officeart/2008/layout/LinedList"/>
    <dgm:cxn modelId="{94B0A894-049A-49D0-8AE6-BFE2F89740DB}" type="presParOf" srcId="{CF32E930-AD52-488E-8C9F-96FF0D6D597D}" destId="{4D2D4620-A91D-42BA-A397-C9DCDA625863}" srcOrd="1" destOrd="0" presId="urn:microsoft.com/office/officeart/2008/layout/LinedList"/>
    <dgm:cxn modelId="{17AD21D9-9F78-49DC-BBA8-0AB7AF96CC97}" type="presParOf" srcId="{1455D3FC-7ACD-4625-9439-1988D4468240}" destId="{D97EDA94-D9A6-435D-8F3C-546BBB672A7E}" srcOrd="6" destOrd="0" presId="urn:microsoft.com/office/officeart/2008/layout/LinedList"/>
    <dgm:cxn modelId="{D1AEE879-4D81-4947-B32D-5D1BBBF0A041}" type="presParOf" srcId="{1455D3FC-7ACD-4625-9439-1988D4468240}" destId="{2D459530-1315-4F83-909E-B61DD6D726A0}" srcOrd="7" destOrd="0" presId="urn:microsoft.com/office/officeart/2008/layout/LinedList"/>
    <dgm:cxn modelId="{0EAE608C-6BD6-4DBA-BBBE-9FE184ED5FA8}" type="presParOf" srcId="{2D459530-1315-4F83-909E-B61DD6D726A0}" destId="{C067791A-2BFE-4862-8125-52776838AFB4}" srcOrd="0" destOrd="0" presId="urn:microsoft.com/office/officeart/2008/layout/LinedList"/>
    <dgm:cxn modelId="{277300FE-0645-4536-81F3-66832DC39396}" type="presParOf" srcId="{2D459530-1315-4F83-909E-B61DD6D726A0}" destId="{6BEA644F-7A61-4673-ACB9-5084996201F7}" srcOrd="1" destOrd="0" presId="urn:microsoft.com/office/officeart/2008/layout/LinedList"/>
    <dgm:cxn modelId="{E6935D70-76DD-486D-8DF5-B0A03E126069}" type="presParOf" srcId="{1455D3FC-7ACD-4625-9439-1988D4468240}" destId="{08B57184-8408-40CD-BCE0-542A18618630}" srcOrd="8" destOrd="0" presId="urn:microsoft.com/office/officeart/2008/layout/LinedList"/>
    <dgm:cxn modelId="{7E6DFA46-814E-4B31-94F0-959C00D80068}" type="presParOf" srcId="{1455D3FC-7ACD-4625-9439-1988D4468240}" destId="{6C2FEA8D-096A-475E-822D-5FFBDBF13CEA}" srcOrd="9" destOrd="0" presId="urn:microsoft.com/office/officeart/2008/layout/LinedList"/>
    <dgm:cxn modelId="{F80B11A2-75BC-4527-AAD6-A56E2CCF6D1F}" type="presParOf" srcId="{6C2FEA8D-096A-475E-822D-5FFBDBF13CEA}" destId="{D8A20915-D249-451B-ADC3-8A3ED22B7778}" srcOrd="0" destOrd="0" presId="urn:microsoft.com/office/officeart/2008/layout/LinedList"/>
    <dgm:cxn modelId="{01864560-E62B-43BA-AC09-2926269D0FA3}" type="presParOf" srcId="{6C2FEA8D-096A-475E-822D-5FFBDBF13CEA}" destId="{53D0307B-5ED3-4AEF-B0E1-672EE5A813F4}" srcOrd="1" destOrd="0" presId="urn:microsoft.com/office/officeart/2008/layout/LinedList"/>
    <dgm:cxn modelId="{98868242-E682-4B7C-BD04-8BF534476AC4}" type="presParOf" srcId="{1455D3FC-7ACD-4625-9439-1988D4468240}" destId="{839E9C92-E4A2-4579-937F-337CDAE023D3}" srcOrd="10" destOrd="0" presId="urn:microsoft.com/office/officeart/2008/layout/LinedList"/>
    <dgm:cxn modelId="{C11849D5-051D-48C7-93D0-23F9ABDCE6A9}" type="presParOf" srcId="{1455D3FC-7ACD-4625-9439-1988D4468240}" destId="{AEFC3827-BAE3-409A-A383-BCF76010703D}" srcOrd="11" destOrd="0" presId="urn:microsoft.com/office/officeart/2008/layout/LinedList"/>
    <dgm:cxn modelId="{F915AC17-FEA7-4D13-9304-698B222EC27B}" type="presParOf" srcId="{AEFC3827-BAE3-409A-A383-BCF76010703D}" destId="{E108C488-AEF8-400F-9976-7244CA8410F4}" srcOrd="0" destOrd="0" presId="urn:microsoft.com/office/officeart/2008/layout/LinedList"/>
    <dgm:cxn modelId="{96AB7A55-DBDB-4A73-A285-1DC19B4E4D84}" type="presParOf" srcId="{AEFC3827-BAE3-409A-A383-BCF76010703D}" destId="{2CC3454E-91AB-4725-8DD3-F41237D8B3B0}" srcOrd="1" destOrd="0" presId="urn:microsoft.com/office/officeart/2008/layout/LinedList"/>
    <dgm:cxn modelId="{1C28E0F5-D32D-4625-8968-661F97F48C40}" type="presParOf" srcId="{1455D3FC-7ACD-4625-9439-1988D4468240}" destId="{CA5CD407-C988-441D-8CBF-83DB9F4E1F39}" srcOrd="12" destOrd="0" presId="urn:microsoft.com/office/officeart/2008/layout/LinedList"/>
    <dgm:cxn modelId="{A105BF50-8EB6-481A-B38F-6472AB103704}" type="presParOf" srcId="{1455D3FC-7ACD-4625-9439-1988D4468240}" destId="{6BE20ED5-CDCC-4BDF-BA09-2D486E6E7F9B}" srcOrd="13" destOrd="0" presId="urn:microsoft.com/office/officeart/2008/layout/LinedList"/>
    <dgm:cxn modelId="{22E008D3-FC93-46B8-B814-83EDE879A342}" type="presParOf" srcId="{6BE20ED5-CDCC-4BDF-BA09-2D486E6E7F9B}" destId="{05C5DE01-FD1B-47BA-94A1-0CF1295AAD6D}" srcOrd="0" destOrd="0" presId="urn:microsoft.com/office/officeart/2008/layout/LinedList"/>
    <dgm:cxn modelId="{FD891FA2-1EB6-4B8E-A70B-4CCA29D09D21}" type="presParOf" srcId="{6BE20ED5-CDCC-4BDF-BA09-2D486E6E7F9B}" destId="{B9836C15-987D-419B-B2E1-AA6D2E8F8C0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69CDFD-EADE-4F45-BE42-0A651A607AD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B3EAC41-239A-4438-899B-4582A0C46889}">
      <dgm:prSet/>
      <dgm:spPr/>
      <dgm:t>
        <a:bodyPr/>
        <a:lstStyle/>
        <a:p>
          <a:r>
            <a:rPr lang="fr-FR" dirty="0"/>
            <a:t>Les lieux d’accueil « à bas seuil d’exigence », « inconditionnels »</a:t>
          </a:r>
          <a:endParaRPr lang="en-US" dirty="0"/>
        </a:p>
      </dgm:t>
    </dgm:pt>
    <dgm:pt modelId="{2269ADD1-BD43-4ED7-BE9C-17E44FB1AB05}" type="parTrans" cxnId="{315FB287-3C4C-4200-A960-A279AB65D5B7}">
      <dgm:prSet/>
      <dgm:spPr/>
      <dgm:t>
        <a:bodyPr/>
        <a:lstStyle/>
        <a:p>
          <a:endParaRPr lang="en-US"/>
        </a:p>
      </dgm:t>
    </dgm:pt>
    <dgm:pt modelId="{35E57158-6C7D-4C03-906D-ECD9A3716A68}" type="sibTrans" cxnId="{315FB287-3C4C-4200-A960-A279AB65D5B7}">
      <dgm:prSet/>
      <dgm:spPr/>
      <dgm:t>
        <a:bodyPr/>
        <a:lstStyle/>
        <a:p>
          <a:endParaRPr lang="en-US"/>
        </a:p>
      </dgm:t>
    </dgm:pt>
    <dgm:pt modelId="{617302A6-7ED3-49B4-8FFB-040CEE832FC0}">
      <dgm:prSet/>
      <dgm:spPr/>
      <dgm:t>
        <a:bodyPr/>
        <a:lstStyle/>
        <a:p>
          <a:r>
            <a:rPr lang="fr-FR"/>
            <a:t>(accueils de jour, accueils de nuit, permanences…)</a:t>
          </a:r>
          <a:endParaRPr lang="en-US"/>
        </a:p>
      </dgm:t>
    </dgm:pt>
    <dgm:pt modelId="{1FDCAD2C-D77F-4D05-8711-590EC389D6B3}" type="parTrans" cxnId="{1A0F2044-8212-4C25-A123-55BCB7D3F864}">
      <dgm:prSet/>
      <dgm:spPr/>
      <dgm:t>
        <a:bodyPr/>
        <a:lstStyle/>
        <a:p>
          <a:endParaRPr lang="en-US"/>
        </a:p>
      </dgm:t>
    </dgm:pt>
    <dgm:pt modelId="{A43EE3EF-1B0A-4DA3-84D1-CE1D27651B76}" type="sibTrans" cxnId="{1A0F2044-8212-4C25-A123-55BCB7D3F864}">
      <dgm:prSet/>
      <dgm:spPr/>
      <dgm:t>
        <a:bodyPr/>
        <a:lstStyle/>
        <a:p>
          <a:endParaRPr lang="en-US"/>
        </a:p>
      </dgm:t>
    </dgm:pt>
    <dgm:pt modelId="{1C82EF25-64DF-406A-8CCD-0044F32C1166}">
      <dgm:prSet/>
      <dgm:spPr/>
      <dgm:t>
        <a:bodyPr/>
        <a:lstStyle/>
        <a:p>
          <a:r>
            <a:rPr lang="fr-FR" dirty="0"/>
            <a:t>Les personnes en difficulté ou en rupture de relations institutionnelles</a:t>
          </a:r>
          <a:endParaRPr lang="en-US" dirty="0"/>
        </a:p>
      </dgm:t>
    </dgm:pt>
    <dgm:pt modelId="{B534D688-53C7-4970-9835-D55ADF2FEF97}" type="parTrans" cxnId="{614C16DE-833B-4BEF-9E55-8466EFC6C5E5}">
      <dgm:prSet/>
      <dgm:spPr/>
      <dgm:t>
        <a:bodyPr/>
        <a:lstStyle/>
        <a:p>
          <a:endParaRPr lang="en-US"/>
        </a:p>
      </dgm:t>
    </dgm:pt>
    <dgm:pt modelId="{EC0FE578-C74B-4885-B363-E3DF9E40A22C}" type="sibTrans" cxnId="{614C16DE-833B-4BEF-9E55-8466EFC6C5E5}">
      <dgm:prSet/>
      <dgm:spPr/>
      <dgm:t>
        <a:bodyPr/>
        <a:lstStyle/>
        <a:p>
          <a:endParaRPr lang="en-US"/>
        </a:p>
      </dgm:t>
    </dgm:pt>
    <dgm:pt modelId="{18F40DD8-DC25-43D6-A0E7-9B706A5C8CFE}">
      <dgm:prSet/>
      <dgm:spPr/>
      <dgm:t>
        <a:bodyPr/>
        <a:lstStyle/>
        <a:p>
          <a:r>
            <a:rPr lang="fr-FR"/>
            <a:t>Santé somatique et psychique, addictions, errance, SDF, sans papiers…</a:t>
          </a:r>
          <a:endParaRPr lang="en-US"/>
        </a:p>
      </dgm:t>
    </dgm:pt>
    <dgm:pt modelId="{FA836488-C69E-43B3-97F9-B993EF738736}" type="parTrans" cxnId="{359CA460-6F0E-4260-A442-3E8EC1A52ED1}">
      <dgm:prSet/>
      <dgm:spPr/>
      <dgm:t>
        <a:bodyPr/>
        <a:lstStyle/>
        <a:p>
          <a:endParaRPr lang="en-US"/>
        </a:p>
      </dgm:t>
    </dgm:pt>
    <dgm:pt modelId="{CC4527BB-EB8A-44E2-9C4E-34C397DD34AF}" type="sibTrans" cxnId="{359CA460-6F0E-4260-A442-3E8EC1A52ED1}">
      <dgm:prSet/>
      <dgm:spPr/>
      <dgm:t>
        <a:bodyPr/>
        <a:lstStyle/>
        <a:p>
          <a:endParaRPr lang="en-US"/>
        </a:p>
      </dgm:t>
    </dgm:pt>
    <dgm:pt modelId="{6FDEBB4E-A91E-440E-A7EA-60239C0297A4}" type="pres">
      <dgm:prSet presAssocID="{0C69CDFD-EADE-4F45-BE42-0A651A607AD3}" presName="linear" presStyleCnt="0">
        <dgm:presLayoutVars>
          <dgm:animLvl val="lvl"/>
          <dgm:resizeHandles val="exact"/>
        </dgm:presLayoutVars>
      </dgm:prSet>
      <dgm:spPr/>
    </dgm:pt>
    <dgm:pt modelId="{2BCDB436-8725-479E-836C-D3257929F496}" type="pres">
      <dgm:prSet presAssocID="{8B3EAC41-239A-4438-899B-4582A0C46889}" presName="parentText" presStyleLbl="node1" presStyleIdx="0" presStyleCnt="4">
        <dgm:presLayoutVars>
          <dgm:chMax val="0"/>
          <dgm:bulletEnabled val="1"/>
        </dgm:presLayoutVars>
      </dgm:prSet>
      <dgm:spPr/>
    </dgm:pt>
    <dgm:pt modelId="{C5A1A721-C105-49A3-ACE9-7904E47605D9}" type="pres">
      <dgm:prSet presAssocID="{35E57158-6C7D-4C03-906D-ECD9A3716A68}" presName="spacer" presStyleCnt="0"/>
      <dgm:spPr/>
    </dgm:pt>
    <dgm:pt modelId="{57C78C30-FAF9-4DDC-B37F-93B9AD3792B4}" type="pres">
      <dgm:prSet presAssocID="{617302A6-7ED3-49B4-8FFB-040CEE832FC0}" presName="parentText" presStyleLbl="node1" presStyleIdx="1" presStyleCnt="4">
        <dgm:presLayoutVars>
          <dgm:chMax val="0"/>
          <dgm:bulletEnabled val="1"/>
        </dgm:presLayoutVars>
      </dgm:prSet>
      <dgm:spPr/>
    </dgm:pt>
    <dgm:pt modelId="{A88E9C30-5D85-4910-BB01-8A4DC2D36A00}" type="pres">
      <dgm:prSet presAssocID="{A43EE3EF-1B0A-4DA3-84D1-CE1D27651B76}" presName="spacer" presStyleCnt="0"/>
      <dgm:spPr/>
    </dgm:pt>
    <dgm:pt modelId="{CCAFB092-E1D3-45C1-B06B-553DB3BE6DCC}" type="pres">
      <dgm:prSet presAssocID="{1C82EF25-64DF-406A-8CCD-0044F32C1166}" presName="parentText" presStyleLbl="node1" presStyleIdx="2" presStyleCnt="4">
        <dgm:presLayoutVars>
          <dgm:chMax val="0"/>
          <dgm:bulletEnabled val="1"/>
        </dgm:presLayoutVars>
      </dgm:prSet>
      <dgm:spPr/>
    </dgm:pt>
    <dgm:pt modelId="{E302D594-C775-44B6-85A4-D966CD2E737C}" type="pres">
      <dgm:prSet presAssocID="{EC0FE578-C74B-4885-B363-E3DF9E40A22C}" presName="spacer" presStyleCnt="0"/>
      <dgm:spPr/>
    </dgm:pt>
    <dgm:pt modelId="{8DD6B665-21D9-4D6E-B4D7-6E7540920758}" type="pres">
      <dgm:prSet presAssocID="{18F40DD8-DC25-43D6-A0E7-9B706A5C8CFE}" presName="parentText" presStyleLbl="node1" presStyleIdx="3" presStyleCnt="4">
        <dgm:presLayoutVars>
          <dgm:chMax val="0"/>
          <dgm:bulletEnabled val="1"/>
        </dgm:presLayoutVars>
      </dgm:prSet>
      <dgm:spPr/>
    </dgm:pt>
  </dgm:ptLst>
  <dgm:cxnLst>
    <dgm:cxn modelId="{C1626308-5BA6-4B80-AB88-C3680F18832F}" type="presOf" srcId="{8B3EAC41-239A-4438-899B-4582A0C46889}" destId="{2BCDB436-8725-479E-836C-D3257929F496}" srcOrd="0" destOrd="0" presId="urn:microsoft.com/office/officeart/2005/8/layout/vList2"/>
    <dgm:cxn modelId="{359CA460-6F0E-4260-A442-3E8EC1A52ED1}" srcId="{0C69CDFD-EADE-4F45-BE42-0A651A607AD3}" destId="{18F40DD8-DC25-43D6-A0E7-9B706A5C8CFE}" srcOrd="3" destOrd="0" parTransId="{FA836488-C69E-43B3-97F9-B993EF738736}" sibTransId="{CC4527BB-EB8A-44E2-9C4E-34C397DD34AF}"/>
    <dgm:cxn modelId="{1A0F2044-8212-4C25-A123-55BCB7D3F864}" srcId="{0C69CDFD-EADE-4F45-BE42-0A651A607AD3}" destId="{617302A6-7ED3-49B4-8FFB-040CEE832FC0}" srcOrd="1" destOrd="0" parTransId="{1FDCAD2C-D77F-4D05-8711-590EC389D6B3}" sibTransId="{A43EE3EF-1B0A-4DA3-84D1-CE1D27651B76}"/>
    <dgm:cxn modelId="{59ADD14B-2F27-4D39-BC35-067B05638F0E}" type="presOf" srcId="{18F40DD8-DC25-43D6-A0E7-9B706A5C8CFE}" destId="{8DD6B665-21D9-4D6E-B4D7-6E7540920758}" srcOrd="0" destOrd="0" presId="urn:microsoft.com/office/officeart/2005/8/layout/vList2"/>
    <dgm:cxn modelId="{8D7DBD75-B12F-41DC-BC51-B5204C792748}" type="presOf" srcId="{0C69CDFD-EADE-4F45-BE42-0A651A607AD3}" destId="{6FDEBB4E-A91E-440E-A7EA-60239C0297A4}" srcOrd="0" destOrd="0" presId="urn:microsoft.com/office/officeart/2005/8/layout/vList2"/>
    <dgm:cxn modelId="{D7538A57-4A13-4F2E-91C6-16E7A5045AD4}" type="presOf" srcId="{617302A6-7ED3-49B4-8FFB-040CEE832FC0}" destId="{57C78C30-FAF9-4DDC-B37F-93B9AD3792B4}" srcOrd="0" destOrd="0" presId="urn:microsoft.com/office/officeart/2005/8/layout/vList2"/>
    <dgm:cxn modelId="{315FB287-3C4C-4200-A960-A279AB65D5B7}" srcId="{0C69CDFD-EADE-4F45-BE42-0A651A607AD3}" destId="{8B3EAC41-239A-4438-899B-4582A0C46889}" srcOrd="0" destOrd="0" parTransId="{2269ADD1-BD43-4ED7-BE9C-17E44FB1AB05}" sibTransId="{35E57158-6C7D-4C03-906D-ECD9A3716A68}"/>
    <dgm:cxn modelId="{698377B7-666C-4A0B-A857-7A240442BD31}" type="presOf" srcId="{1C82EF25-64DF-406A-8CCD-0044F32C1166}" destId="{CCAFB092-E1D3-45C1-B06B-553DB3BE6DCC}" srcOrd="0" destOrd="0" presId="urn:microsoft.com/office/officeart/2005/8/layout/vList2"/>
    <dgm:cxn modelId="{614C16DE-833B-4BEF-9E55-8466EFC6C5E5}" srcId="{0C69CDFD-EADE-4F45-BE42-0A651A607AD3}" destId="{1C82EF25-64DF-406A-8CCD-0044F32C1166}" srcOrd="2" destOrd="0" parTransId="{B534D688-53C7-4970-9835-D55ADF2FEF97}" sibTransId="{EC0FE578-C74B-4885-B363-E3DF9E40A22C}"/>
    <dgm:cxn modelId="{56A76FC2-1132-4D62-812B-9E2C217D0086}" type="presParOf" srcId="{6FDEBB4E-A91E-440E-A7EA-60239C0297A4}" destId="{2BCDB436-8725-479E-836C-D3257929F496}" srcOrd="0" destOrd="0" presId="urn:microsoft.com/office/officeart/2005/8/layout/vList2"/>
    <dgm:cxn modelId="{FDB5805D-D3AE-49D5-B46B-A250D98FEAAF}" type="presParOf" srcId="{6FDEBB4E-A91E-440E-A7EA-60239C0297A4}" destId="{C5A1A721-C105-49A3-ACE9-7904E47605D9}" srcOrd="1" destOrd="0" presId="urn:microsoft.com/office/officeart/2005/8/layout/vList2"/>
    <dgm:cxn modelId="{BC60DE3E-B7F4-4FE4-8C7D-D2BB526DB96F}" type="presParOf" srcId="{6FDEBB4E-A91E-440E-A7EA-60239C0297A4}" destId="{57C78C30-FAF9-4DDC-B37F-93B9AD3792B4}" srcOrd="2" destOrd="0" presId="urn:microsoft.com/office/officeart/2005/8/layout/vList2"/>
    <dgm:cxn modelId="{7E001A82-7733-4ABC-8DB1-A19C5C6E2703}" type="presParOf" srcId="{6FDEBB4E-A91E-440E-A7EA-60239C0297A4}" destId="{A88E9C30-5D85-4910-BB01-8A4DC2D36A00}" srcOrd="3" destOrd="0" presId="urn:microsoft.com/office/officeart/2005/8/layout/vList2"/>
    <dgm:cxn modelId="{CEAB79E5-6B6D-4967-B741-D3F20623FECF}" type="presParOf" srcId="{6FDEBB4E-A91E-440E-A7EA-60239C0297A4}" destId="{CCAFB092-E1D3-45C1-B06B-553DB3BE6DCC}" srcOrd="4" destOrd="0" presId="urn:microsoft.com/office/officeart/2005/8/layout/vList2"/>
    <dgm:cxn modelId="{9D8DC29B-BB61-4B80-B72E-0F74F9FA55BD}" type="presParOf" srcId="{6FDEBB4E-A91E-440E-A7EA-60239C0297A4}" destId="{E302D594-C775-44B6-85A4-D966CD2E737C}" srcOrd="5" destOrd="0" presId="urn:microsoft.com/office/officeart/2005/8/layout/vList2"/>
    <dgm:cxn modelId="{01901560-5B7C-40F4-8F5C-54BBF0284771}" type="presParOf" srcId="{6FDEBB4E-A91E-440E-A7EA-60239C0297A4}" destId="{8DD6B665-21D9-4D6E-B4D7-6E754092075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7D8883D-4271-4D06-921E-0599D406786A}" type="doc">
      <dgm:prSet loTypeId="urn:microsoft.com/office/officeart/2016/7/layout/BasicTimeline" loCatId="process" qsTypeId="urn:microsoft.com/office/officeart/2005/8/quickstyle/simple1" qsCatId="simple" csTypeId="urn:microsoft.com/office/officeart/2005/8/colors/accent1_2" csCatId="accent1" phldr="1"/>
      <dgm:spPr/>
      <dgm:t>
        <a:bodyPr/>
        <a:lstStyle/>
        <a:p>
          <a:endParaRPr lang="en-US"/>
        </a:p>
      </dgm:t>
    </dgm:pt>
    <dgm:pt modelId="{17BC4685-8449-42E9-AC1D-F8EEAC8DF1F5}">
      <dgm:prSet custT="1"/>
      <dgm:spPr/>
      <dgm:t>
        <a:bodyPr/>
        <a:lstStyle/>
        <a:p>
          <a:pPr>
            <a:defRPr b="1"/>
          </a:pPr>
          <a:r>
            <a:rPr lang="en-US" sz="1600"/>
            <a:t>1975–1984</a:t>
          </a:r>
        </a:p>
      </dgm:t>
    </dgm:pt>
    <dgm:pt modelId="{720CB302-350D-47D5-BF21-F4B1354D8430}" type="parTrans" cxnId="{B4B64309-C668-4D82-9517-1B49C9B66CE0}">
      <dgm:prSet/>
      <dgm:spPr/>
      <dgm:t>
        <a:bodyPr/>
        <a:lstStyle/>
        <a:p>
          <a:endParaRPr lang="en-US" sz="2000"/>
        </a:p>
      </dgm:t>
    </dgm:pt>
    <dgm:pt modelId="{22DD661A-EB64-4655-8007-F906A5CBFC27}" type="sibTrans" cxnId="{B4B64309-C668-4D82-9517-1B49C9B66CE0}">
      <dgm:prSet/>
      <dgm:spPr/>
      <dgm:t>
        <a:bodyPr/>
        <a:lstStyle/>
        <a:p>
          <a:endParaRPr lang="en-US" sz="2000"/>
        </a:p>
      </dgm:t>
    </dgm:pt>
    <dgm:pt modelId="{4CBF85D9-EEC7-4B48-A3D6-977D75F7B3BC}">
      <dgm:prSet custT="1"/>
      <dgm:spPr/>
      <dgm:t>
        <a:bodyPr/>
        <a:lstStyle/>
        <a:p>
          <a:r>
            <a:rPr lang="en-US" sz="1400" dirty="0"/>
            <a:t>Paris 1975-1984 : Le </a:t>
          </a:r>
          <a:r>
            <a:rPr lang="en-US" sz="1400" dirty="0" err="1"/>
            <a:t>Cloitre</a:t>
          </a:r>
          <a:endParaRPr lang="en-US" sz="1400" dirty="0"/>
        </a:p>
      </dgm:t>
    </dgm:pt>
    <dgm:pt modelId="{3CCE924C-7E86-45D7-A0F4-800BD2CE6A8F}" type="parTrans" cxnId="{94206BB5-0E4B-47C7-BB97-0103819C188F}">
      <dgm:prSet/>
      <dgm:spPr/>
      <dgm:t>
        <a:bodyPr/>
        <a:lstStyle/>
        <a:p>
          <a:endParaRPr lang="en-US" sz="2000"/>
        </a:p>
      </dgm:t>
    </dgm:pt>
    <dgm:pt modelId="{1536EDA4-2528-4B1A-B1D4-F14B74CB2D8C}" type="sibTrans" cxnId="{94206BB5-0E4B-47C7-BB97-0103819C188F}">
      <dgm:prSet/>
      <dgm:spPr/>
      <dgm:t>
        <a:bodyPr/>
        <a:lstStyle/>
        <a:p>
          <a:endParaRPr lang="en-US" sz="2000"/>
        </a:p>
      </dgm:t>
    </dgm:pt>
    <dgm:pt modelId="{EE9CEC53-814F-45B8-BA34-4D4F14C82FCC}">
      <dgm:prSet custT="1"/>
      <dgm:spPr/>
      <dgm:t>
        <a:bodyPr/>
        <a:lstStyle/>
        <a:p>
          <a:pPr>
            <a:defRPr b="1"/>
          </a:pPr>
          <a:r>
            <a:rPr lang="en-US" sz="1600"/>
            <a:t>1980</a:t>
          </a:r>
        </a:p>
      </dgm:t>
    </dgm:pt>
    <dgm:pt modelId="{37A10E69-A204-44D2-92DF-EC6F3C6CEC47}" type="parTrans" cxnId="{14F1A428-FE82-4E57-9BA8-09F57E14943F}">
      <dgm:prSet/>
      <dgm:spPr/>
      <dgm:t>
        <a:bodyPr/>
        <a:lstStyle/>
        <a:p>
          <a:endParaRPr lang="en-US" sz="2000"/>
        </a:p>
      </dgm:t>
    </dgm:pt>
    <dgm:pt modelId="{0218DCBD-E26C-4A74-904E-4267B895AAC6}" type="sibTrans" cxnId="{14F1A428-FE82-4E57-9BA8-09F57E14943F}">
      <dgm:prSet/>
      <dgm:spPr/>
      <dgm:t>
        <a:bodyPr/>
        <a:lstStyle/>
        <a:p>
          <a:endParaRPr lang="en-US" sz="2000"/>
        </a:p>
      </dgm:t>
    </dgm:pt>
    <dgm:pt modelId="{FF7DB84A-ED54-4156-BCD1-813181CE31CA}">
      <dgm:prSet custT="1"/>
      <dgm:spPr/>
      <dgm:t>
        <a:bodyPr/>
        <a:lstStyle/>
        <a:p>
          <a:r>
            <a:rPr lang="en-US" sz="1400"/>
            <a:t>San Francisco années 1980 : les boutiques</a:t>
          </a:r>
        </a:p>
      </dgm:t>
    </dgm:pt>
    <dgm:pt modelId="{3448F284-EA51-481F-9609-FDFEFA6EFA19}" type="parTrans" cxnId="{216DC364-873E-4BD8-B1D2-2278B16783D6}">
      <dgm:prSet/>
      <dgm:spPr/>
      <dgm:t>
        <a:bodyPr/>
        <a:lstStyle/>
        <a:p>
          <a:endParaRPr lang="en-US" sz="2000"/>
        </a:p>
      </dgm:t>
    </dgm:pt>
    <dgm:pt modelId="{E44656AC-090E-4BB3-AFAE-62B6E8494D4A}" type="sibTrans" cxnId="{216DC364-873E-4BD8-B1D2-2278B16783D6}">
      <dgm:prSet/>
      <dgm:spPr/>
      <dgm:t>
        <a:bodyPr/>
        <a:lstStyle/>
        <a:p>
          <a:endParaRPr lang="en-US" sz="2000"/>
        </a:p>
      </dgm:t>
    </dgm:pt>
    <dgm:pt modelId="{D274C5D2-B097-496A-A8E2-1F4A5DD4D457}">
      <dgm:prSet custT="1"/>
      <dgm:spPr/>
      <dgm:t>
        <a:bodyPr/>
        <a:lstStyle/>
        <a:p>
          <a:pPr>
            <a:defRPr b="1"/>
          </a:pPr>
          <a:r>
            <a:rPr lang="en-US" sz="1600"/>
            <a:t>1985</a:t>
          </a:r>
        </a:p>
      </dgm:t>
    </dgm:pt>
    <dgm:pt modelId="{8D7C0C5E-0749-40EF-BAF7-8D5E22B90B93}" type="parTrans" cxnId="{2F0D12FA-6CCF-4B05-ABEC-1BC2F27B3C14}">
      <dgm:prSet/>
      <dgm:spPr/>
      <dgm:t>
        <a:bodyPr/>
        <a:lstStyle/>
        <a:p>
          <a:endParaRPr lang="en-US" sz="2000"/>
        </a:p>
      </dgm:t>
    </dgm:pt>
    <dgm:pt modelId="{51353949-71E0-4153-BDA3-A63A55759F39}" type="sibTrans" cxnId="{2F0D12FA-6CCF-4B05-ABEC-1BC2F27B3C14}">
      <dgm:prSet/>
      <dgm:spPr/>
      <dgm:t>
        <a:bodyPr/>
        <a:lstStyle/>
        <a:p>
          <a:endParaRPr lang="en-US" sz="2000"/>
        </a:p>
      </dgm:t>
    </dgm:pt>
    <dgm:pt modelId="{EEA15A72-826C-466A-9C91-F39E7F6611A9}">
      <dgm:prSet custT="1"/>
      <dgm:spPr/>
      <dgm:t>
        <a:bodyPr/>
        <a:lstStyle/>
        <a:p>
          <a:r>
            <a:rPr lang="en-US" sz="1400"/>
            <a:t>Paris années 1985 : la boutique Charonne</a:t>
          </a:r>
        </a:p>
      </dgm:t>
    </dgm:pt>
    <dgm:pt modelId="{2DC0AF19-DD7C-416D-82FB-F772F7D5619F}" type="parTrans" cxnId="{791D25C9-6859-4EF2-9340-F965F20D27DA}">
      <dgm:prSet/>
      <dgm:spPr/>
      <dgm:t>
        <a:bodyPr/>
        <a:lstStyle/>
        <a:p>
          <a:endParaRPr lang="en-US" sz="2000"/>
        </a:p>
      </dgm:t>
    </dgm:pt>
    <dgm:pt modelId="{E6B3A0DD-07AC-4689-9707-80152432D403}" type="sibTrans" cxnId="{791D25C9-6859-4EF2-9340-F965F20D27DA}">
      <dgm:prSet/>
      <dgm:spPr/>
      <dgm:t>
        <a:bodyPr/>
        <a:lstStyle/>
        <a:p>
          <a:endParaRPr lang="en-US" sz="2000"/>
        </a:p>
      </dgm:t>
    </dgm:pt>
    <dgm:pt modelId="{061AD2DD-8BA7-49D2-A327-B8AC276F82F7}">
      <dgm:prSet custT="1"/>
      <dgm:spPr/>
      <dgm:t>
        <a:bodyPr/>
        <a:lstStyle/>
        <a:p>
          <a:pPr>
            <a:defRPr b="1"/>
          </a:pPr>
          <a:r>
            <a:rPr lang="en-US" sz="1600"/>
            <a:t>1988–2000</a:t>
          </a:r>
        </a:p>
      </dgm:t>
    </dgm:pt>
    <dgm:pt modelId="{A36A3FAA-763C-4575-9675-2087B9F6AEAC}" type="parTrans" cxnId="{FDE201CE-EFB4-4716-8A07-62C74CCB8857}">
      <dgm:prSet/>
      <dgm:spPr/>
      <dgm:t>
        <a:bodyPr/>
        <a:lstStyle/>
        <a:p>
          <a:endParaRPr lang="en-US" sz="2000"/>
        </a:p>
      </dgm:t>
    </dgm:pt>
    <dgm:pt modelId="{D2C5CA28-0A03-431D-8D14-73321F28B163}" type="sibTrans" cxnId="{FDE201CE-EFB4-4716-8A07-62C74CCB8857}">
      <dgm:prSet/>
      <dgm:spPr/>
      <dgm:t>
        <a:bodyPr/>
        <a:lstStyle/>
        <a:p>
          <a:endParaRPr lang="en-US" sz="2000"/>
        </a:p>
      </dgm:t>
    </dgm:pt>
    <dgm:pt modelId="{BFD4C10E-4423-4AE1-A1C6-9F4AF74DCE43}">
      <dgm:prSet custT="1"/>
      <dgm:spPr/>
      <dgm:t>
        <a:bodyPr/>
        <a:lstStyle/>
        <a:p>
          <a:r>
            <a:rPr lang="en-US" sz="1400"/>
            <a:t>Paris 1988-2000 : le club du Pont Neuf</a:t>
          </a:r>
        </a:p>
      </dgm:t>
    </dgm:pt>
    <dgm:pt modelId="{D30998D9-AD23-4C1F-B0D6-B04443FA3F2D}" type="parTrans" cxnId="{88710B91-0C83-43E4-BDBB-4C1D685EC1B6}">
      <dgm:prSet/>
      <dgm:spPr/>
      <dgm:t>
        <a:bodyPr/>
        <a:lstStyle/>
        <a:p>
          <a:endParaRPr lang="en-US" sz="2000"/>
        </a:p>
      </dgm:t>
    </dgm:pt>
    <dgm:pt modelId="{2C4ED06C-6CAE-4F65-BA95-7F804E9C2853}" type="sibTrans" cxnId="{88710B91-0C83-43E4-BDBB-4C1D685EC1B6}">
      <dgm:prSet/>
      <dgm:spPr/>
      <dgm:t>
        <a:bodyPr/>
        <a:lstStyle/>
        <a:p>
          <a:endParaRPr lang="en-US" sz="2000"/>
        </a:p>
      </dgm:t>
    </dgm:pt>
    <dgm:pt modelId="{A2FE7787-5776-4726-9392-C6001F6B39C4}">
      <dgm:prSet custT="1"/>
      <dgm:spPr/>
      <dgm:t>
        <a:bodyPr/>
        <a:lstStyle/>
        <a:p>
          <a:pPr>
            <a:defRPr b="1"/>
          </a:pPr>
          <a:r>
            <a:rPr lang="en-US" sz="1600"/>
            <a:t>1992</a:t>
          </a:r>
        </a:p>
      </dgm:t>
    </dgm:pt>
    <dgm:pt modelId="{9390D6FB-FC71-49CD-B61C-430094198556}" type="parTrans" cxnId="{84875A35-EAA9-4F7E-98C1-BD3BB4F7168C}">
      <dgm:prSet/>
      <dgm:spPr/>
      <dgm:t>
        <a:bodyPr/>
        <a:lstStyle/>
        <a:p>
          <a:endParaRPr lang="en-US" sz="2000"/>
        </a:p>
      </dgm:t>
    </dgm:pt>
    <dgm:pt modelId="{62CD1FFB-775B-42E2-B8E0-A23A8BAAA835}" type="sibTrans" cxnId="{84875A35-EAA9-4F7E-98C1-BD3BB4F7168C}">
      <dgm:prSet/>
      <dgm:spPr/>
      <dgm:t>
        <a:bodyPr/>
        <a:lstStyle/>
        <a:p>
          <a:endParaRPr lang="en-US" sz="2000"/>
        </a:p>
      </dgm:t>
    </dgm:pt>
    <dgm:pt modelId="{BCCCF05A-5141-4C5D-93DD-DD757F123A73}">
      <dgm:prSet custT="1"/>
      <dgm:spPr/>
      <dgm:t>
        <a:bodyPr/>
        <a:lstStyle/>
        <a:p>
          <a:r>
            <a:rPr lang="en-US" sz="1400" dirty="0"/>
            <a:t>Paris 1992-… : La Moquette</a:t>
          </a:r>
        </a:p>
      </dgm:t>
    </dgm:pt>
    <dgm:pt modelId="{531D3D1C-4CDD-4B95-ACE0-CC08C0C25731}" type="parTrans" cxnId="{64ED18B8-9CDB-4E57-9FDA-C409FD514A89}">
      <dgm:prSet/>
      <dgm:spPr/>
      <dgm:t>
        <a:bodyPr/>
        <a:lstStyle/>
        <a:p>
          <a:endParaRPr lang="en-US" sz="2000"/>
        </a:p>
      </dgm:t>
    </dgm:pt>
    <dgm:pt modelId="{0A2B8E43-318A-48FF-8A65-376328CE27B9}" type="sibTrans" cxnId="{64ED18B8-9CDB-4E57-9FDA-C409FD514A89}">
      <dgm:prSet/>
      <dgm:spPr/>
      <dgm:t>
        <a:bodyPr/>
        <a:lstStyle/>
        <a:p>
          <a:endParaRPr lang="en-US" sz="2000"/>
        </a:p>
      </dgm:t>
    </dgm:pt>
    <dgm:pt modelId="{83B0E747-11A4-4A92-880E-5D3A1F3E999A}">
      <dgm:prSet custT="1"/>
      <dgm:spPr/>
      <dgm:t>
        <a:bodyPr/>
        <a:lstStyle/>
        <a:p>
          <a:pPr>
            <a:defRPr b="1"/>
          </a:pPr>
          <a:r>
            <a:rPr lang="en-US" sz="1600"/>
            <a:t>1994–2000</a:t>
          </a:r>
        </a:p>
      </dgm:t>
    </dgm:pt>
    <dgm:pt modelId="{3DBA8D5F-90C0-468F-9EB4-5AF33B8A8BFC}" type="parTrans" cxnId="{54B1DB94-66B8-44F5-B69B-FCAA21A858E6}">
      <dgm:prSet/>
      <dgm:spPr/>
      <dgm:t>
        <a:bodyPr/>
        <a:lstStyle/>
        <a:p>
          <a:endParaRPr lang="en-US" sz="2000"/>
        </a:p>
      </dgm:t>
    </dgm:pt>
    <dgm:pt modelId="{CF27B7AC-CBAF-4F56-BF69-09A2CD76DD00}" type="sibTrans" cxnId="{54B1DB94-66B8-44F5-B69B-FCAA21A858E6}">
      <dgm:prSet/>
      <dgm:spPr/>
      <dgm:t>
        <a:bodyPr/>
        <a:lstStyle/>
        <a:p>
          <a:endParaRPr lang="en-US" sz="2000"/>
        </a:p>
      </dgm:t>
    </dgm:pt>
    <dgm:pt modelId="{CBC4733D-D3CA-4821-AECB-ACAFF43E1205}">
      <dgm:prSet custT="1"/>
      <dgm:spPr/>
      <dgm:t>
        <a:bodyPr/>
        <a:lstStyle/>
        <a:p>
          <a:r>
            <a:rPr lang="en-US" sz="1400"/>
            <a:t>France 1994-2000 : les accueils de zonards en festivals</a:t>
          </a:r>
        </a:p>
      </dgm:t>
    </dgm:pt>
    <dgm:pt modelId="{8CA3E0C0-94F9-4DC6-8656-8AEEDDCC6152}" type="parTrans" cxnId="{5B6966CD-26C6-4EF0-A777-B8EEC4865651}">
      <dgm:prSet/>
      <dgm:spPr/>
      <dgm:t>
        <a:bodyPr/>
        <a:lstStyle/>
        <a:p>
          <a:endParaRPr lang="en-US" sz="2000"/>
        </a:p>
      </dgm:t>
    </dgm:pt>
    <dgm:pt modelId="{62780A08-39EE-47D4-B608-A7EA67487274}" type="sibTrans" cxnId="{5B6966CD-26C6-4EF0-A777-B8EEC4865651}">
      <dgm:prSet/>
      <dgm:spPr/>
      <dgm:t>
        <a:bodyPr/>
        <a:lstStyle/>
        <a:p>
          <a:endParaRPr lang="en-US" sz="2000"/>
        </a:p>
      </dgm:t>
    </dgm:pt>
    <dgm:pt modelId="{652DCB88-57C7-4F91-9C3E-D30A94CB973F}">
      <dgm:prSet custT="1"/>
      <dgm:spPr/>
      <dgm:t>
        <a:bodyPr/>
        <a:lstStyle/>
        <a:p>
          <a:pPr>
            <a:defRPr b="1"/>
          </a:pPr>
          <a:r>
            <a:rPr lang="en-US" sz="1600"/>
            <a:t>2019</a:t>
          </a:r>
        </a:p>
      </dgm:t>
    </dgm:pt>
    <dgm:pt modelId="{37B037F8-D175-4B1D-83E1-510714012156}" type="parTrans" cxnId="{EB035D3F-A776-4254-89BC-6CA40C984B3A}">
      <dgm:prSet/>
      <dgm:spPr/>
      <dgm:t>
        <a:bodyPr/>
        <a:lstStyle/>
        <a:p>
          <a:endParaRPr lang="en-US" sz="2000"/>
        </a:p>
      </dgm:t>
    </dgm:pt>
    <dgm:pt modelId="{257B17DE-6F0A-4449-8B26-30D88DEA1C27}" type="sibTrans" cxnId="{EB035D3F-A776-4254-89BC-6CA40C984B3A}">
      <dgm:prSet/>
      <dgm:spPr/>
      <dgm:t>
        <a:bodyPr/>
        <a:lstStyle/>
        <a:p>
          <a:endParaRPr lang="en-US" sz="2000"/>
        </a:p>
      </dgm:t>
    </dgm:pt>
    <dgm:pt modelId="{8FF9029A-95C5-461C-BF4E-55F0D4F9BAC2}">
      <dgm:prSet custT="1"/>
      <dgm:spPr/>
      <dgm:t>
        <a:bodyPr/>
        <a:lstStyle/>
        <a:p>
          <a:r>
            <a:rPr lang="en-US" sz="1400"/>
            <a:t>France 2019 : formalisation « Premier accueil social inconditionnel de proximité »</a:t>
          </a:r>
        </a:p>
      </dgm:t>
    </dgm:pt>
    <dgm:pt modelId="{107B633E-D61E-47F2-B31C-BDD6DC719E6D}" type="parTrans" cxnId="{FD438C45-D771-41BC-AE37-B3D04CEFAF59}">
      <dgm:prSet/>
      <dgm:spPr/>
      <dgm:t>
        <a:bodyPr/>
        <a:lstStyle/>
        <a:p>
          <a:endParaRPr lang="en-US" sz="2000"/>
        </a:p>
      </dgm:t>
    </dgm:pt>
    <dgm:pt modelId="{80B02C2C-8A3D-4260-8F5E-5FF0561F3B35}" type="sibTrans" cxnId="{FD438C45-D771-41BC-AE37-B3D04CEFAF59}">
      <dgm:prSet/>
      <dgm:spPr/>
      <dgm:t>
        <a:bodyPr/>
        <a:lstStyle/>
        <a:p>
          <a:endParaRPr lang="en-US" sz="2000"/>
        </a:p>
      </dgm:t>
    </dgm:pt>
    <dgm:pt modelId="{32C438BB-ED91-4C36-BFDF-1BBAF5EF47D1}" type="pres">
      <dgm:prSet presAssocID="{77D8883D-4271-4D06-921E-0599D406786A}" presName="root" presStyleCnt="0">
        <dgm:presLayoutVars>
          <dgm:chMax/>
          <dgm:chPref/>
          <dgm:animLvl val="lvl"/>
        </dgm:presLayoutVars>
      </dgm:prSet>
      <dgm:spPr/>
    </dgm:pt>
    <dgm:pt modelId="{7E58A7B7-7BDD-4259-84C1-1262DCE30B2E}" type="pres">
      <dgm:prSet presAssocID="{77D8883D-4271-4D06-921E-0599D406786A}" presName="divider" presStyleLbl="fgAccFollowNode1" presStyleIdx="0" presStyleCnt="1"/>
      <dgm:spPr>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tailEnd type="triangle" w="lg" len="lg"/>
        </a:ln>
        <a:effectLst/>
      </dgm:spPr>
    </dgm:pt>
    <dgm:pt modelId="{BD1BA8CB-E883-4018-B1BA-CB11BEF6417B}" type="pres">
      <dgm:prSet presAssocID="{77D8883D-4271-4D06-921E-0599D406786A}" presName="nodes" presStyleCnt="0">
        <dgm:presLayoutVars>
          <dgm:chMax/>
          <dgm:chPref/>
          <dgm:animLvl val="lvl"/>
        </dgm:presLayoutVars>
      </dgm:prSet>
      <dgm:spPr/>
    </dgm:pt>
    <dgm:pt modelId="{D5CE47C8-A16A-4F12-82BF-8BB76F800B25}" type="pres">
      <dgm:prSet presAssocID="{17BC4685-8449-42E9-AC1D-F8EEAC8DF1F5}" presName="composite" presStyleCnt="0"/>
      <dgm:spPr/>
    </dgm:pt>
    <dgm:pt modelId="{5EE1B40C-B6B2-4D16-9710-5227EBF2E559}" type="pres">
      <dgm:prSet presAssocID="{17BC4685-8449-42E9-AC1D-F8EEAC8DF1F5}" presName="L1TextContainer" presStyleLbl="revTx" presStyleIdx="0" presStyleCnt="7">
        <dgm:presLayoutVars>
          <dgm:chMax val="1"/>
          <dgm:chPref val="1"/>
          <dgm:bulletEnabled val="1"/>
        </dgm:presLayoutVars>
      </dgm:prSet>
      <dgm:spPr/>
    </dgm:pt>
    <dgm:pt modelId="{35E088BA-81D5-4B95-BB00-E1B841E97DFD}" type="pres">
      <dgm:prSet presAssocID="{17BC4685-8449-42E9-AC1D-F8EEAC8DF1F5}" presName="L2TextContainerWrapper" presStyleCnt="0">
        <dgm:presLayoutVars>
          <dgm:chMax val="0"/>
          <dgm:chPref val="0"/>
          <dgm:bulletEnabled val="1"/>
        </dgm:presLayoutVars>
      </dgm:prSet>
      <dgm:spPr/>
    </dgm:pt>
    <dgm:pt modelId="{444D3F20-0C4E-46EE-904D-B8A7FB9190A5}" type="pres">
      <dgm:prSet presAssocID="{17BC4685-8449-42E9-AC1D-F8EEAC8DF1F5}" presName="L2TextContainer" presStyleLbl="bgAcc1" presStyleIdx="0" presStyleCnt="7"/>
      <dgm:spPr/>
    </dgm:pt>
    <dgm:pt modelId="{D6F0E5F9-5FBA-41BE-AE5D-B037136D0332}" type="pres">
      <dgm:prSet presAssocID="{17BC4685-8449-42E9-AC1D-F8EEAC8DF1F5}" presName="FlexibleEmptyPlaceHolder" presStyleCnt="0"/>
      <dgm:spPr/>
    </dgm:pt>
    <dgm:pt modelId="{BFB1B6F1-BCEA-45A4-B2DD-10B123383758}" type="pres">
      <dgm:prSet presAssocID="{17BC4685-8449-42E9-AC1D-F8EEAC8DF1F5}" presName="ConnectLine" presStyleLbl="sibTrans1D1" presStyleIdx="0" presStyleCnt="7"/>
      <dgm:spPr>
        <a:noFill/>
        <a:ln w="12700" cap="flat" cmpd="sng" algn="ctr">
          <a:solidFill>
            <a:schemeClr val="accent1">
              <a:hueOff val="0"/>
              <a:satOff val="0"/>
              <a:lumOff val="0"/>
              <a:alphaOff val="0"/>
            </a:schemeClr>
          </a:solidFill>
          <a:prstDash val="dash"/>
          <a:miter lim="800000"/>
        </a:ln>
        <a:effectLst/>
      </dgm:spPr>
    </dgm:pt>
    <dgm:pt modelId="{D701B126-4E6D-4A4D-B1AE-9B375749B55D}" type="pres">
      <dgm:prSet presAssocID="{17BC4685-8449-42E9-AC1D-F8EEAC8DF1F5}" presName="ConnectorPoint" presStyleLbl="alignNode1" presStyleIdx="0" presStyleCnt="7"/>
      <dgm:spPr/>
    </dgm:pt>
    <dgm:pt modelId="{06A9C1E2-A555-4F3F-95BA-0DF6EBE28DC4}" type="pres">
      <dgm:prSet presAssocID="{17BC4685-8449-42E9-AC1D-F8EEAC8DF1F5}" presName="EmptyPlaceHolder" presStyleCnt="0"/>
      <dgm:spPr/>
    </dgm:pt>
    <dgm:pt modelId="{90AD3323-D46B-497B-9D3F-0C166B5AC7CF}" type="pres">
      <dgm:prSet presAssocID="{22DD661A-EB64-4655-8007-F906A5CBFC27}" presName="spaceBetweenRectangles" presStyleCnt="0"/>
      <dgm:spPr/>
    </dgm:pt>
    <dgm:pt modelId="{CE8AD31C-259D-46B9-9EB8-D6275D208BC0}" type="pres">
      <dgm:prSet presAssocID="{EE9CEC53-814F-45B8-BA34-4D4F14C82FCC}" presName="composite" presStyleCnt="0"/>
      <dgm:spPr/>
    </dgm:pt>
    <dgm:pt modelId="{D10BAFE9-6D7E-4402-8A6E-4B174F87DA84}" type="pres">
      <dgm:prSet presAssocID="{EE9CEC53-814F-45B8-BA34-4D4F14C82FCC}" presName="L1TextContainer" presStyleLbl="revTx" presStyleIdx="1" presStyleCnt="7">
        <dgm:presLayoutVars>
          <dgm:chMax val="1"/>
          <dgm:chPref val="1"/>
          <dgm:bulletEnabled val="1"/>
        </dgm:presLayoutVars>
      </dgm:prSet>
      <dgm:spPr/>
    </dgm:pt>
    <dgm:pt modelId="{BE4D8B30-D6AC-4E60-BDDC-A092E79A3BCA}" type="pres">
      <dgm:prSet presAssocID="{EE9CEC53-814F-45B8-BA34-4D4F14C82FCC}" presName="L2TextContainerWrapper" presStyleCnt="0">
        <dgm:presLayoutVars>
          <dgm:chMax val="0"/>
          <dgm:chPref val="0"/>
          <dgm:bulletEnabled val="1"/>
        </dgm:presLayoutVars>
      </dgm:prSet>
      <dgm:spPr/>
    </dgm:pt>
    <dgm:pt modelId="{95B22460-18B3-4565-8150-9D99CE4F64CB}" type="pres">
      <dgm:prSet presAssocID="{EE9CEC53-814F-45B8-BA34-4D4F14C82FCC}" presName="L2TextContainer" presStyleLbl="bgAcc1" presStyleIdx="1" presStyleCnt="7"/>
      <dgm:spPr/>
    </dgm:pt>
    <dgm:pt modelId="{436E30F0-5F09-4BFB-A8D5-E193B3559EDD}" type="pres">
      <dgm:prSet presAssocID="{EE9CEC53-814F-45B8-BA34-4D4F14C82FCC}" presName="FlexibleEmptyPlaceHolder" presStyleCnt="0"/>
      <dgm:spPr/>
    </dgm:pt>
    <dgm:pt modelId="{B447E0D5-498A-4FE7-B478-384E96606AC5}" type="pres">
      <dgm:prSet presAssocID="{EE9CEC53-814F-45B8-BA34-4D4F14C82FCC}" presName="ConnectLine" presStyleLbl="sibTrans1D1" presStyleIdx="1" presStyleCnt="7"/>
      <dgm:spPr>
        <a:noFill/>
        <a:ln w="12700" cap="flat" cmpd="sng" algn="ctr">
          <a:solidFill>
            <a:schemeClr val="accent1">
              <a:hueOff val="0"/>
              <a:satOff val="0"/>
              <a:lumOff val="0"/>
              <a:alphaOff val="0"/>
            </a:schemeClr>
          </a:solidFill>
          <a:prstDash val="dash"/>
          <a:miter lim="800000"/>
        </a:ln>
        <a:effectLst/>
      </dgm:spPr>
    </dgm:pt>
    <dgm:pt modelId="{855DF60E-AC20-4E21-A3DD-FBA31600F05D}" type="pres">
      <dgm:prSet presAssocID="{EE9CEC53-814F-45B8-BA34-4D4F14C82FCC}" presName="ConnectorPoint" presStyleLbl="alignNode1" presStyleIdx="1" presStyleCnt="7"/>
      <dgm:spPr/>
    </dgm:pt>
    <dgm:pt modelId="{FC9A7B32-28C8-4D6A-996A-7657D656D43E}" type="pres">
      <dgm:prSet presAssocID="{EE9CEC53-814F-45B8-BA34-4D4F14C82FCC}" presName="EmptyPlaceHolder" presStyleCnt="0"/>
      <dgm:spPr/>
    </dgm:pt>
    <dgm:pt modelId="{48456D80-E506-4664-AF61-36105761DE16}" type="pres">
      <dgm:prSet presAssocID="{0218DCBD-E26C-4A74-904E-4267B895AAC6}" presName="spaceBetweenRectangles" presStyleCnt="0"/>
      <dgm:spPr/>
    </dgm:pt>
    <dgm:pt modelId="{998B654F-3E4D-4B7D-BB7F-5E163D095B10}" type="pres">
      <dgm:prSet presAssocID="{D274C5D2-B097-496A-A8E2-1F4A5DD4D457}" presName="composite" presStyleCnt="0"/>
      <dgm:spPr/>
    </dgm:pt>
    <dgm:pt modelId="{F78220EE-334E-4117-93AD-C61E9A7F5C2A}" type="pres">
      <dgm:prSet presAssocID="{D274C5D2-B097-496A-A8E2-1F4A5DD4D457}" presName="L1TextContainer" presStyleLbl="revTx" presStyleIdx="2" presStyleCnt="7">
        <dgm:presLayoutVars>
          <dgm:chMax val="1"/>
          <dgm:chPref val="1"/>
          <dgm:bulletEnabled val="1"/>
        </dgm:presLayoutVars>
      </dgm:prSet>
      <dgm:spPr/>
    </dgm:pt>
    <dgm:pt modelId="{6569E7CA-4F5F-4C1E-A97C-726333ACAC72}" type="pres">
      <dgm:prSet presAssocID="{D274C5D2-B097-496A-A8E2-1F4A5DD4D457}" presName="L2TextContainerWrapper" presStyleCnt="0">
        <dgm:presLayoutVars>
          <dgm:chMax val="0"/>
          <dgm:chPref val="0"/>
          <dgm:bulletEnabled val="1"/>
        </dgm:presLayoutVars>
      </dgm:prSet>
      <dgm:spPr/>
    </dgm:pt>
    <dgm:pt modelId="{AF1DA617-E638-42BA-B336-565CB7C0D416}" type="pres">
      <dgm:prSet presAssocID="{D274C5D2-B097-496A-A8E2-1F4A5DD4D457}" presName="L2TextContainer" presStyleLbl="bgAcc1" presStyleIdx="2" presStyleCnt="7"/>
      <dgm:spPr/>
    </dgm:pt>
    <dgm:pt modelId="{1BB04209-2A83-4FAB-A6C8-9F10B1E76BC6}" type="pres">
      <dgm:prSet presAssocID="{D274C5D2-B097-496A-A8E2-1F4A5DD4D457}" presName="FlexibleEmptyPlaceHolder" presStyleCnt="0"/>
      <dgm:spPr/>
    </dgm:pt>
    <dgm:pt modelId="{87926CB8-C544-40B8-8743-9357344BE222}" type="pres">
      <dgm:prSet presAssocID="{D274C5D2-B097-496A-A8E2-1F4A5DD4D457}" presName="ConnectLine" presStyleLbl="sibTrans1D1" presStyleIdx="2" presStyleCnt="7"/>
      <dgm:spPr>
        <a:noFill/>
        <a:ln w="12700" cap="flat" cmpd="sng" algn="ctr">
          <a:solidFill>
            <a:schemeClr val="accent1">
              <a:hueOff val="0"/>
              <a:satOff val="0"/>
              <a:lumOff val="0"/>
              <a:alphaOff val="0"/>
            </a:schemeClr>
          </a:solidFill>
          <a:prstDash val="dash"/>
          <a:miter lim="800000"/>
        </a:ln>
        <a:effectLst/>
      </dgm:spPr>
    </dgm:pt>
    <dgm:pt modelId="{B6A50176-6444-4AF3-A2AE-20B2C39DACEC}" type="pres">
      <dgm:prSet presAssocID="{D274C5D2-B097-496A-A8E2-1F4A5DD4D457}" presName="ConnectorPoint" presStyleLbl="alignNode1" presStyleIdx="2" presStyleCnt="7"/>
      <dgm:spPr/>
    </dgm:pt>
    <dgm:pt modelId="{76478ADA-9267-4245-AD32-AE96414791E4}" type="pres">
      <dgm:prSet presAssocID="{D274C5D2-B097-496A-A8E2-1F4A5DD4D457}" presName="EmptyPlaceHolder" presStyleCnt="0"/>
      <dgm:spPr/>
    </dgm:pt>
    <dgm:pt modelId="{C04B16B6-1DD5-4ADC-BEF3-54FD10E79EA6}" type="pres">
      <dgm:prSet presAssocID="{51353949-71E0-4153-BDA3-A63A55759F39}" presName="spaceBetweenRectangles" presStyleCnt="0"/>
      <dgm:spPr/>
    </dgm:pt>
    <dgm:pt modelId="{37C0E3B0-1DA1-47DF-BBAB-BC42435A3F7F}" type="pres">
      <dgm:prSet presAssocID="{061AD2DD-8BA7-49D2-A327-B8AC276F82F7}" presName="composite" presStyleCnt="0"/>
      <dgm:spPr/>
    </dgm:pt>
    <dgm:pt modelId="{0A37448A-FA0D-46AD-9C3A-BAB640BD4176}" type="pres">
      <dgm:prSet presAssocID="{061AD2DD-8BA7-49D2-A327-B8AC276F82F7}" presName="L1TextContainer" presStyleLbl="revTx" presStyleIdx="3" presStyleCnt="7">
        <dgm:presLayoutVars>
          <dgm:chMax val="1"/>
          <dgm:chPref val="1"/>
          <dgm:bulletEnabled val="1"/>
        </dgm:presLayoutVars>
      </dgm:prSet>
      <dgm:spPr/>
    </dgm:pt>
    <dgm:pt modelId="{692C3BC3-1FE6-475A-A330-7E6E6FB873C8}" type="pres">
      <dgm:prSet presAssocID="{061AD2DD-8BA7-49D2-A327-B8AC276F82F7}" presName="L2TextContainerWrapper" presStyleCnt="0">
        <dgm:presLayoutVars>
          <dgm:chMax val="0"/>
          <dgm:chPref val="0"/>
          <dgm:bulletEnabled val="1"/>
        </dgm:presLayoutVars>
      </dgm:prSet>
      <dgm:spPr/>
    </dgm:pt>
    <dgm:pt modelId="{A40063D7-FEDD-4BCB-B5DB-A0B63681416E}" type="pres">
      <dgm:prSet presAssocID="{061AD2DD-8BA7-49D2-A327-B8AC276F82F7}" presName="L2TextContainer" presStyleLbl="bgAcc1" presStyleIdx="3" presStyleCnt="7"/>
      <dgm:spPr/>
    </dgm:pt>
    <dgm:pt modelId="{81FE6E32-9900-4795-96D0-4FDBEE04EA5B}" type="pres">
      <dgm:prSet presAssocID="{061AD2DD-8BA7-49D2-A327-B8AC276F82F7}" presName="FlexibleEmptyPlaceHolder" presStyleCnt="0"/>
      <dgm:spPr/>
    </dgm:pt>
    <dgm:pt modelId="{73151766-81C2-48F0-99D1-674345BE4706}" type="pres">
      <dgm:prSet presAssocID="{061AD2DD-8BA7-49D2-A327-B8AC276F82F7}" presName="ConnectLine" presStyleLbl="sibTrans1D1" presStyleIdx="3" presStyleCnt="7"/>
      <dgm:spPr>
        <a:noFill/>
        <a:ln w="12700" cap="flat" cmpd="sng" algn="ctr">
          <a:solidFill>
            <a:schemeClr val="accent1">
              <a:hueOff val="0"/>
              <a:satOff val="0"/>
              <a:lumOff val="0"/>
              <a:alphaOff val="0"/>
            </a:schemeClr>
          </a:solidFill>
          <a:prstDash val="dash"/>
          <a:miter lim="800000"/>
        </a:ln>
        <a:effectLst/>
      </dgm:spPr>
    </dgm:pt>
    <dgm:pt modelId="{0C3EF27F-9E85-4D15-ABE4-86EAF11BBF18}" type="pres">
      <dgm:prSet presAssocID="{061AD2DD-8BA7-49D2-A327-B8AC276F82F7}" presName="ConnectorPoint" presStyleLbl="alignNode1" presStyleIdx="3" presStyleCnt="7"/>
      <dgm:spPr/>
    </dgm:pt>
    <dgm:pt modelId="{22013E55-30A8-4E61-90CF-68784125C40B}" type="pres">
      <dgm:prSet presAssocID="{061AD2DD-8BA7-49D2-A327-B8AC276F82F7}" presName="EmptyPlaceHolder" presStyleCnt="0"/>
      <dgm:spPr/>
    </dgm:pt>
    <dgm:pt modelId="{07E7F9BA-DD64-4E71-9F75-97AD3A83F79B}" type="pres">
      <dgm:prSet presAssocID="{D2C5CA28-0A03-431D-8D14-73321F28B163}" presName="spaceBetweenRectangles" presStyleCnt="0"/>
      <dgm:spPr/>
    </dgm:pt>
    <dgm:pt modelId="{F0DFEE3F-AF64-4B7F-BD7B-C2A7D79BDCCB}" type="pres">
      <dgm:prSet presAssocID="{A2FE7787-5776-4726-9392-C6001F6B39C4}" presName="composite" presStyleCnt="0"/>
      <dgm:spPr/>
    </dgm:pt>
    <dgm:pt modelId="{A8FD52CC-88BB-401F-B91B-A432FCEDFEF0}" type="pres">
      <dgm:prSet presAssocID="{A2FE7787-5776-4726-9392-C6001F6B39C4}" presName="L1TextContainer" presStyleLbl="revTx" presStyleIdx="4" presStyleCnt="7">
        <dgm:presLayoutVars>
          <dgm:chMax val="1"/>
          <dgm:chPref val="1"/>
          <dgm:bulletEnabled val="1"/>
        </dgm:presLayoutVars>
      </dgm:prSet>
      <dgm:spPr/>
    </dgm:pt>
    <dgm:pt modelId="{5CDAAC53-D5CA-4256-AA94-42C0BE5F8326}" type="pres">
      <dgm:prSet presAssocID="{A2FE7787-5776-4726-9392-C6001F6B39C4}" presName="L2TextContainerWrapper" presStyleCnt="0">
        <dgm:presLayoutVars>
          <dgm:chMax val="0"/>
          <dgm:chPref val="0"/>
          <dgm:bulletEnabled val="1"/>
        </dgm:presLayoutVars>
      </dgm:prSet>
      <dgm:spPr/>
    </dgm:pt>
    <dgm:pt modelId="{479D0B7E-BCA2-48D9-B979-F2C0B27CEDDC}" type="pres">
      <dgm:prSet presAssocID="{A2FE7787-5776-4726-9392-C6001F6B39C4}" presName="L2TextContainer" presStyleLbl="bgAcc1" presStyleIdx="4" presStyleCnt="7"/>
      <dgm:spPr/>
    </dgm:pt>
    <dgm:pt modelId="{BCBC9D1F-48E4-405C-8015-74503A02A5D2}" type="pres">
      <dgm:prSet presAssocID="{A2FE7787-5776-4726-9392-C6001F6B39C4}" presName="FlexibleEmptyPlaceHolder" presStyleCnt="0"/>
      <dgm:spPr/>
    </dgm:pt>
    <dgm:pt modelId="{78B2C621-E73B-4E6E-88C4-ED6574C67710}" type="pres">
      <dgm:prSet presAssocID="{A2FE7787-5776-4726-9392-C6001F6B39C4}" presName="ConnectLine" presStyleLbl="sibTrans1D1" presStyleIdx="4" presStyleCnt="7"/>
      <dgm:spPr>
        <a:noFill/>
        <a:ln w="12700" cap="flat" cmpd="sng" algn="ctr">
          <a:solidFill>
            <a:schemeClr val="accent1">
              <a:hueOff val="0"/>
              <a:satOff val="0"/>
              <a:lumOff val="0"/>
              <a:alphaOff val="0"/>
            </a:schemeClr>
          </a:solidFill>
          <a:prstDash val="dash"/>
          <a:miter lim="800000"/>
        </a:ln>
        <a:effectLst/>
      </dgm:spPr>
    </dgm:pt>
    <dgm:pt modelId="{DC25720B-A54D-4554-B9B7-ADC3E1D0256A}" type="pres">
      <dgm:prSet presAssocID="{A2FE7787-5776-4726-9392-C6001F6B39C4}" presName="ConnectorPoint" presStyleLbl="alignNode1" presStyleIdx="4" presStyleCnt="7"/>
      <dgm:spPr/>
    </dgm:pt>
    <dgm:pt modelId="{98987368-1B90-41BD-8A94-1E42198B85D3}" type="pres">
      <dgm:prSet presAssocID="{A2FE7787-5776-4726-9392-C6001F6B39C4}" presName="EmptyPlaceHolder" presStyleCnt="0"/>
      <dgm:spPr/>
    </dgm:pt>
    <dgm:pt modelId="{347A4E91-1A14-411B-A526-C1AB2B070710}" type="pres">
      <dgm:prSet presAssocID="{62CD1FFB-775B-42E2-B8E0-A23A8BAAA835}" presName="spaceBetweenRectangles" presStyleCnt="0"/>
      <dgm:spPr/>
    </dgm:pt>
    <dgm:pt modelId="{8A66BA74-D211-49EF-B928-590C1136A08E}" type="pres">
      <dgm:prSet presAssocID="{83B0E747-11A4-4A92-880E-5D3A1F3E999A}" presName="composite" presStyleCnt="0"/>
      <dgm:spPr/>
    </dgm:pt>
    <dgm:pt modelId="{3BB03AD3-3F9F-4C09-B246-C58551350985}" type="pres">
      <dgm:prSet presAssocID="{83B0E747-11A4-4A92-880E-5D3A1F3E999A}" presName="L1TextContainer" presStyleLbl="revTx" presStyleIdx="5" presStyleCnt="7">
        <dgm:presLayoutVars>
          <dgm:chMax val="1"/>
          <dgm:chPref val="1"/>
          <dgm:bulletEnabled val="1"/>
        </dgm:presLayoutVars>
      </dgm:prSet>
      <dgm:spPr/>
    </dgm:pt>
    <dgm:pt modelId="{262AA9F0-4F3C-45A2-ABBE-BEFEA1245305}" type="pres">
      <dgm:prSet presAssocID="{83B0E747-11A4-4A92-880E-5D3A1F3E999A}" presName="L2TextContainerWrapper" presStyleCnt="0">
        <dgm:presLayoutVars>
          <dgm:chMax val="0"/>
          <dgm:chPref val="0"/>
          <dgm:bulletEnabled val="1"/>
        </dgm:presLayoutVars>
      </dgm:prSet>
      <dgm:spPr/>
    </dgm:pt>
    <dgm:pt modelId="{2B7F89C5-5206-476C-9BAE-679DF9D20B89}" type="pres">
      <dgm:prSet presAssocID="{83B0E747-11A4-4A92-880E-5D3A1F3E999A}" presName="L2TextContainer" presStyleLbl="bgAcc1" presStyleIdx="5" presStyleCnt="7"/>
      <dgm:spPr/>
    </dgm:pt>
    <dgm:pt modelId="{16448DD5-3BEB-4E84-A449-5682E3534702}" type="pres">
      <dgm:prSet presAssocID="{83B0E747-11A4-4A92-880E-5D3A1F3E999A}" presName="FlexibleEmptyPlaceHolder" presStyleCnt="0"/>
      <dgm:spPr/>
    </dgm:pt>
    <dgm:pt modelId="{B4538608-EA8A-438E-B3DF-E3D3DC454204}" type="pres">
      <dgm:prSet presAssocID="{83B0E747-11A4-4A92-880E-5D3A1F3E999A}" presName="ConnectLine" presStyleLbl="sibTrans1D1" presStyleIdx="5" presStyleCnt="7"/>
      <dgm:spPr>
        <a:noFill/>
        <a:ln w="12700" cap="flat" cmpd="sng" algn="ctr">
          <a:solidFill>
            <a:schemeClr val="accent1">
              <a:hueOff val="0"/>
              <a:satOff val="0"/>
              <a:lumOff val="0"/>
              <a:alphaOff val="0"/>
            </a:schemeClr>
          </a:solidFill>
          <a:prstDash val="dash"/>
          <a:miter lim="800000"/>
        </a:ln>
        <a:effectLst/>
      </dgm:spPr>
    </dgm:pt>
    <dgm:pt modelId="{83F420FA-E1F6-4C94-80E5-14F815F5DC9A}" type="pres">
      <dgm:prSet presAssocID="{83B0E747-11A4-4A92-880E-5D3A1F3E999A}" presName="ConnectorPoint" presStyleLbl="alignNode1" presStyleIdx="5" presStyleCnt="7"/>
      <dgm:spPr/>
    </dgm:pt>
    <dgm:pt modelId="{4712FE7B-640D-46EE-A8DA-2C01F93A5E3A}" type="pres">
      <dgm:prSet presAssocID="{83B0E747-11A4-4A92-880E-5D3A1F3E999A}" presName="EmptyPlaceHolder" presStyleCnt="0"/>
      <dgm:spPr/>
    </dgm:pt>
    <dgm:pt modelId="{63C7A8AB-A62A-4C4C-8190-7C1E3C2E4F89}" type="pres">
      <dgm:prSet presAssocID="{CF27B7AC-CBAF-4F56-BF69-09A2CD76DD00}" presName="spaceBetweenRectangles" presStyleCnt="0"/>
      <dgm:spPr/>
    </dgm:pt>
    <dgm:pt modelId="{0E8419F1-F3E0-4EC2-834B-CC72A0896A91}" type="pres">
      <dgm:prSet presAssocID="{652DCB88-57C7-4F91-9C3E-D30A94CB973F}" presName="composite" presStyleCnt="0"/>
      <dgm:spPr/>
    </dgm:pt>
    <dgm:pt modelId="{ABE9DE94-FE45-46EB-A990-D76C9BB399BC}" type="pres">
      <dgm:prSet presAssocID="{652DCB88-57C7-4F91-9C3E-D30A94CB973F}" presName="L1TextContainer" presStyleLbl="revTx" presStyleIdx="6" presStyleCnt="7">
        <dgm:presLayoutVars>
          <dgm:chMax val="1"/>
          <dgm:chPref val="1"/>
          <dgm:bulletEnabled val="1"/>
        </dgm:presLayoutVars>
      </dgm:prSet>
      <dgm:spPr/>
    </dgm:pt>
    <dgm:pt modelId="{AFA619E1-2978-469C-AD80-E9FABF22414A}" type="pres">
      <dgm:prSet presAssocID="{652DCB88-57C7-4F91-9C3E-D30A94CB973F}" presName="L2TextContainerWrapper" presStyleCnt="0">
        <dgm:presLayoutVars>
          <dgm:chMax val="0"/>
          <dgm:chPref val="0"/>
          <dgm:bulletEnabled val="1"/>
        </dgm:presLayoutVars>
      </dgm:prSet>
      <dgm:spPr/>
    </dgm:pt>
    <dgm:pt modelId="{7BF89E5C-A744-4BF7-BD51-447704713A36}" type="pres">
      <dgm:prSet presAssocID="{652DCB88-57C7-4F91-9C3E-D30A94CB973F}" presName="L2TextContainer" presStyleLbl="bgAcc1" presStyleIdx="6" presStyleCnt="7"/>
      <dgm:spPr/>
    </dgm:pt>
    <dgm:pt modelId="{12099BF5-FD1F-4BC0-A369-D10A16758BD9}" type="pres">
      <dgm:prSet presAssocID="{652DCB88-57C7-4F91-9C3E-D30A94CB973F}" presName="FlexibleEmptyPlaceHolder" presStyleCnt="0"/>
      <dgm:spPr/>
    </dgm:pt>
    <dgm:pt modelId="{FB677C30-59F7-47F5-BE95-3471C8595A75}" type="pres">
      <dgm:prSet presAssocID="{652DCB88-57C7-4F91-9C3E-D30A94CB973F}" presName="ConnectLine" presStyleLbl="sibTrans1D1" presStyleIdx="6" presStyleCnt="7"/>
      <dgm:spPr>
        <a:noFill/>
        <a:ln w="12700" cap="flat" cmpd="sng" algn="ctr">
          <a:solidFill>
            <a:schemeClr val="accent1">
              <a:hueOff val="0"/>
              <a:satOff val="0"/>
              <a:lumOff val="0"/>
              <a:alphaOff val="0"/>
            </a:schemeClr>
          </a:solidFill>
          <a:prstDash val="dash"/>
          <a:miter lim="800000"/>
        </a:ln>
        <a:effectLst/>
      </dgm:spPr>
    </dgm:pt>
    <dgm:pt modelId="{9BCF941E-E498-4E56-B54E-17E26A7BEA2E}" type="pres">
      <dgm:prSet presAssocID="{652DCB88-57C7-4F91-9C3E-D30A94CB973F}" presName="ConnectorPoint" presStyleLbl="alignNode1" presStyleIdx="6" presStyleCnt="7"/>
      <dgm:spPr/>
    </dgm:pt>
    <dgm:pt modelId="{8DBC5071-0342-49B1-A66B-A41B93B128D1}" type="pres">
      <dgm:prSet presAssocID="{652DCB88-57C7-4F91-9C3E-D30A94CB973F}" presName="EmptyPlaceHolder" presStyleCnt="0"/>
      <dgm:spPr/>
    </dgm:pt>
  </dgm:ptLst>
  <dgm:cxnLst>
    <dgm:cxn modelId="{B4B64309-C668-4D82-9517-1B49C9B66CE0}" srcId="{77D8883D-4271-4D06-921E-0599D406786A}" destId="{17BC4685-8449-42E9-AC1D-F8EEAC8DF1F5}" srcOrd="0" destOrd="0" parTransId="{720CB302-350D-47D5-BF21-F4B1354D8430}" sibTransId="{22DD661A-EB64-4655-8007-F906A5CBFC27}"/>
    <dgm:cxn modelId="{36426D0A-5636-40EE-A6F6-15A6DE1A5EDB}" type="presOf" srcId="{77D8883D-4271-4D06-921E-0599D406786A}" destId="{32C438BB-ED91-4C36-BFDF-1BBAF5EF47D1}" srcOrd="0" destOrd="0" presId="urn:microsoft.com/office/officeart/2016/7/layout/BasicTimeline"/>
    <dgm:cxn modelId="{E2D2CC13-C85E-4693-8508-5F8032C8F210}" type="presOf" srcId="{CBC4733D-D3CA-4821-AECB-ACAFF43E1205}" destId="{2B7F89C5-5206-476C-9BAE-679DF9D20B89}" srcOrd="0" destOrd="0" presId="urn:microsoft.com/office/officeart/2016/7/layout/BasicTimeline"/>
    <dgm:cxn modelId="{F3E9C423-BB1E-4EDD-B0C4-B417C2EEFDB0}" type="presOf" srcId="{8FF9029A-95C5-461C-BF4E-55F0D4F9BAC2}" destId="{7BF89E5C-A744-4BF7-BD51-447704713A36}" srcOrd="0" destOrd="0" presId="urn:microsoft.com/office/officeart/2016/7/layout/BasicTimeline"/>
    <dgm:cxn modelId="{14F1A428-FE82-4E57-9BA8-09F57E14943F}" srcId="{77D8883D-4271-4D06-921E-0599D406786A}" destId="{EE9CEC53-814F-45B8-BA34-4D4F14C82FCC}" srcOrd="1" destOrd="0" parTransId="{37A10E69-A204-44D2-92DF-EC6F3C6CEC47}" sibTransId="{0218DCBD-E26C-4A74-904E-4267B895AAC6}"/>
    <dgm:cxn modelId="{84875A35-EAA9-4F7E-98C1-BD3BB4F7168C}" srcId="{77D8883D-4271-4D06-921E-0599D406786A}" destId="{A2FE7787-5776-4726-9392-C6001F6B39C4}" srcOrd="4" destOrd="0" parTransId="{9390D6FB-FC71-49CD-B61C-430094198556}" sibTransId="{62CD1FFB-775B-42E2-B8E0-A23A8BAAA835}"/>
    <dgm:cxn modelId="{9EF94736-7161-4425-9D0F-E227AE35969F}" type="presOf" srcId="{FF7DB84A-ED54-4156-BCD1-813181CE31CA}" destId="{95B22460-18B3-4565-8150-9D99CE4F64CB}" srcOrd="0" destOrd="0" presId="urn:microsoft.com/office/officeart/2016/7/layout/BasicTimeline"/>
    <dgm:cxn modelId="{A24C0A3C-9CF6-41DF-A536-542050C18EBF}" type="presOf" srcId="{D274C5D2-B097-496A-A8E2-1F4A5DD4D457}" destId="{F78220EE-334E-4117-93AD-C61E9A7F5C2A}" srcOrd="0" destOrd="0" presId="urn:microsoft.com/office/officeart/2016/7/layout/BasicTimeline"/>
    <dgm:cxn modelId="{EB035D3F-A776-4254-89BC-6CA40C984B3A}" srcId="{77D8883D-4271-4D06-921E-0599D406786A}" destId="{652DCB88-57C7-4F91-9C3E-D30A94CB973F}" srcOrd="6" destOrd="0" parTransId="{37B037F8-D175-4B1D-83E1-510714012156}" sibTransId="{257B17DE-6F0A-4449-8B26-30D88DEA1C27}"/>
    <dgm:cxn modelId="{1BC89860-21C2-473A-A721-29583E1FD9B9}" type="presOf" srcId="{83B0E747-11A4-4A92-880E-5D3A1F3E999A}" destId="{3BB03AD3-3F9F-4C09-B246-C58551350985}" srcOrd="0" destOrd="0" presId="urn:microsoft.com/office/officeart/2016/7/layout/BasicTimeline"/>
    <dgm:cxn modelId="{216DC364-873E-4BD8-B1D2-2278B16783D6}" srcId="{EE9CEC53-814F-45B8-BA34-4D4F14C82FCC}" destId="{FF7DB84A-ED54-4156-BCD1-813181CE31CA}" srcOrd="0" destOrd="0" parTransId="{3448F284-EA51-481F-9609-FDFEFA6EFA19}" sibTransId="{E44656AC-090E-4BB3-AFAE-62B6E8494D4A}"/>
    <dgm:cxn modelId="{B8F15865-2162-4867-B22E-40A5415B1864}" type="presOf" srcId="{EE9CEC53-814F-45B8-BA34-4D4F14C82FCC}" destId="{D10BAFE9-6D7E-4402-8A6E-4B174F87DA84}" srcOrd="0" destOrd="0" presId="urn:microsoft.com/office/officeart/2016/7/layout/BasicTimeline"/>
    <dgm:cxn modelId="{FD438C45-D771-41BC-AE37-B3D04CEFAF59}" srcId="{652DCB88-57C7-4F91-9C3E-D30A94CB973F}" destId="{8FF9029A-95C5-461C-BF4E-55F0D4F9BAC2}" srcOrd="0" destOrd="0" parTransId="{107B633E-D61E-47F2-B31C-BDD6DC719E6D}" sibTransId="{80B02C2C-8A3D-4260-8F5E-5FF0561F3B35}"/>
    <dgm:cxn modelId="{F3AD574B-08F9-47AF-A1C4-98E7919C91B6}" type="presOf" srcId="{4CBF85D9-EEC7-4B48-A3D6-977D75F7B3BC}" destId="{444D3F20-0C4E-46EE-904D-B8A7FB9190A5}" srcOrd="0" destOrd="0" presId="urn:microsoft.com/office/officeart/2016/7/layout/BasicTimeline"/>
    <dgm:cxn modelId="{5149E17B-C1AB-4614-B915-F7B27EE33E1A}" type="presOf" srcId="{A2FE7787-5776-4726-9392-C6001F6B39C4}" destId="{A8FD52CC-88BB-401F-B91B-A432FCEDFEF0}" srcOrd="0" destOrd="0" presId="urn:microsoft.com/office/officeart/2016/7/layout/BasicTimeline"/>
    <dgm:cxn modelId="{88710B91-0C83-43E4-BDBB-4C1D685EC1B6}" srcId="{061AD2DD-8BA7-49D2-A327-B8AC276F82F7}" destId="{BFD4C10E-4423-4AE1-A1C6-9F4AF74DCE43}" srcOrd="0" destOrd="0" parTransId="{D30998D9-AD23-4C1F-B0D6-B04443FA3F2D}" sibTransId="{2C4ED06C-6CAE-4F65-BA95-7F804E9C2853}"/>
    <dgm:cxn modelId="{0D032F92-BB65-40F5-BE04-70166ED86CFF}" type="presOf" srcId="{EEA15A72-826C-466A-9C91-F39E7F6611A9}" destId="{AF1DA617-E638-42BA-B336-565CB7C0D416}" srcOrd="0" destOrd="0" presId="urn:microsoft.com/office/officeart/2016/7/layout/BasicTimeline"/>
    <dgm:cxn modelId="{54B1DB94-66B8-44F5-B69B-FCAA21A858E6}" srcId="{77D8883D-4271-4D06-921E-0599D406786A}" destId="{83B0E747-11A4-4A92-880E-5D3A1F3E999A}" srcOrd="5" destOrd="0" parTransId="{3DBA8D5F-90C0-468F-9EB4-5AF33B8A8BFC}" sibTransId="{CF27B7AC-CBAF-4F56-BF69-09A2CD76DD00}"/>
    <dgm:cxn modelId="{56BA3695-08C8-43F5-9B52-4072E2340163}" type="presOf" srcId="{BCCCF05A-5141-4C5D-93DD-DD757F123A73}" destId="{479D0B7E-BCA2-48D9-B979-F2C0B27CEDDC}" srcOrd="0" destOrd="0" presId="urn:microsoft.com/office/officeart/2016/7/layout/BasicTimeline"/>
    <dgm:cxn modelId="{291F1796-C121-47BA-B29B-EBD3B1A6BAAE}" type="presOf" srcId="{BFD4C10E-4423-4AE1-A1C6-9F4AF74DCE43}" destId="{A40063D7-FEDD-4BCB-B5DB-A0B63681416E}" srcOrd="0" destOrd="0" presId="urn:microsoft.com/office/officeart/2016/7/layout/BasicTimeline"/>
    <dgm:cxn modelId="{94206BB5-0E4B-47C7-BB97-0103819C188F}" srcId="{17BC4685-8449-42E9-AC1D-F8EEAC8DF1F5}" destId="{4CBF85D9-EEC7-4B48-A3D6-977D75F7B3BC}" srcOrd="0" destOrd="0" parTransId="{3CCE924C-7E86-45D7-A0F4-800BD2CE6A8F}" sibTransId="{1536EDA4-2528-4B1A-B1D4-F14B74CB2D8C}"/>
    <dgm:cxn modelId="{64ED18B8-9CDB-4E57-9FDA-C409FD514A89}" srcId="{A2FE7787-5776-4726-9392-C6001F6B39C4}" destId="{BCCCF05A-5141-4C5D-93DD-DD757F123A73}" srcOrd="0" destOrd="0" parTransId="{531D3D1C-4CDD-4B95-ACE0-CC08C0C25731}" sibTransId="{0A2B8E43-318A-48FF-8A65-376328CE27B9}"/>
    <dgm:cxn modelId="{F9CFECC3-C1F1-4BE9-BB54-21C8E198DC3E}" type="presOf" srcId="{652DCB88-57C7-4F91-9C3E-D30A94CB973F}" destId="{ABE9DE94-FE45-46EB-A990-D76C9BB399BC}" srcOrd="0" destOrd="0" presId="urn:microsoft.com/office/officeart/2016/7/layout/BasicTimeline"/>
    <dgm:cxn modelId="{791D25C9-6859-4EF2-9340-F965F20D27DA}" srcId="{D274C5D2-B097-496A-A8E2-1F4A5DD4D457}" destId="{EEA15A72-826C-466A-9C91-F39E7F6611A9}" srcOrd="0" destOrd="0" parTransId="{2DC0AF19-DD7C-416D-82FB-F772F7D5619F}" sibTransId="{E6B3A0DD-07AC-4689-9707-80152432D403}"/>
    <dgm:cxn modelId="{5B6966CD-26C6-4EF0-A777-B8EEC4865651}" srcId="{83B0E747-11A4-4A92-880E-5D3A1F3E999A}" destId="{CBC4733D-D3CA-4821-AECB-ACAFF43E1205}" srcOrd="0" destOrd="0" parTransId="{8CA3E0C0-94F9-4DC6-8656-8AEEDDCC6152}" sibTransId="{62780A08-39EE-47D4-B608-A7EA67487274}"/>
    <dgm:cxn modelId="{FDE201CE-EFB4-4716-8A07-62C74CCB8857}" srcId="{77D8883D-4271-4D06-921E-0599D406786A}" destId="{061AD2DD-8BA7-49D2-A327-B8AC276F82F7}" srcOrd="3" destOrd="0" parTransId="{A36A3FAA-763C-4575-9675-2087B9F6AEAC}" sibTransId="{D2C5CA28-0A03-431D-8D14-73321F28B163}"/>
    <dgm:cxn modelId="{705A0BD7-7ABD-48C8-BBCF-58D52335290B}" type="presOf" srcId="{17BC4685-8449-42E9-AC1D-F8EEAC8DF1F5}" destId="{5EE1B40C-B6B2-4D16-9710-5227EBF2E559}" srcOrd="0" destOrd="0" presId="urn:microsoft.com/office/officeart/2016/7/layout/BasicTimeline"/>
    <dgm:cxn modelId="{7A59AAEF-B79D-454E-88DB-796033015992}" type="presOf" srcId="{061AD2DD-8BA7-49D2-A327-B8AC276F82F7}" destId="{0A37448A-FA0D-46AD-9C3A-BAB640BD4176}" srcOrd="0" destOrd="0" presId="urn:microsoft.com/office/officeart/2016/7/layout/BasicTimeline"/>
    <dgm:cxn modelId="{2F0D12FA-6CCF-4B05-ABEC-1BC2F27B3C14}" srcId="{77D8883D-4271-4D06-921E-0599D406786A}" destId="{D274C5D2-B097-496A-A8E2-1F4A5DD4D457}" srcOrd="2" destOrd="0" parTransId="{8D7C0C5E-0749-40EF-BAF7-8D5E22B90B93}" sibTransId="{51353949-71E0-4153-BDA3-A63A55759F39}"/>
    <dgm:cxn modelId="{8D6F2FEA-9446-4882-A9EA-9AB67873D2CE}" type="presParOf" srcId="{32C438BB-ED91-4C36-BFDF-1BBAF5EF47D1}" destId="{7E58A7B7-7BDD-4259-84C1-1262DCE30B2E}" srcOrd="0" destOrd="0" presId="urn:microsoft.com/office/officeart/2016/7/layout/BasicTimeline"/>
    <dgm:cxn modelId="{85A8541E-7DD9-43A7-BE6D-51885640E6C4}" type="presParOf" srcId="{32C438BB-ED91-4C36-BFDF-1BBAF5EF47D1}" destId="{BD1BA8CB-E883-4018-B1BA-CB11BEF6417B}" srcOrd="1" destOrd="0" presId="urn:microsoft.com/office/officeart/2016/7/layout/BasicTimeline"/>
    <dgm:cxn modelId="{0977F97B-01F8-4668-AC39-16ACB568C51D}" type="presParOf" srcId="{BD1BA8CB-E883-4018-B1BA-CB11BEF6417B}" destId="{D5CE47C8-A16A-4F12-82BF-8BB76F800B25}" srcOrd="0" destOrd="0" presId="urn:microsoft.com/office/officeart/2016/7/layout/BasicTimeline"/>
    <dgm:cxn modelId="{6B769C05-28A1-4A48-87F5-A30EEA780E38}" type="presParOf" srcId="{D5CE47C8-A16A-4F12-82BF-8BB76F800B25}" destId="{5EE1B40C-B6B2-4D16-9710-5227EBF2E559}" srcOrd="0" destOrd="0" presId="urn:microsoft.com/office/officeart/2016/7/layout/BasicTimeline"/>
    <dgm:cxn modelId="{AE983E97-AEB2-4BD8-82AB-B02C471991CD}" type="presParOf" srcId="{D5CE47C8-A16A-4F12-82BF-8BB76F800B25}" destId="{35E088BA-81D5-4B95-BB00-E1B841E97DFD}" srcOrd="1" destOrd="0" presId="urn:microsoft.com/office/officeart/2016/7/layout/BasicTimeline"/>
    <dgm:cxn modelId="{2DB6F5FF-DA97-4DDE-BE21-47F0DD467227}" type="presParOf" srcId="{35E088BA-81D5-4B95-BB00-E1B841E97DFD}" destId="{444D3F20-0C4E-46EE-904D-B8A7FB9190A5}" srcOrd="0" destOrd="0" presId="urn:microsoft.com/office/officeart/2016/7/layout/BasicTimeline"/>
    <dgm:cxn modelId="{EE8883C7-C157-4348-B644-A089C01329DC}" type="presParOf" srcId="{35E088BA-81D5-4B95-BB00-E1B841E97DFD}" destId="{D6F0E5F9-5FBA-41BE-AE5D-B037136D0332}" srcOrd="1" destOrd="0" presId="urn:microsoft.com/office/officeart/2016/7/layout/BasicTimeline"/>
    <dgm:cxn modelId="{D2887863-C60F-4EF6-A11A-BB6B96503333}" type="presParOf" srcId="{D5CE47C8-A16A-4F12-82BF-8BB76F800B25}" destId="{BFB1B6F1-BCEA-45A4-B2DD-10B123383758}" srcOrd="2" destOrd="0" presId="urn:microsoft.com/office/officeart/2016/7/layout/BasicTimeline"/>
    <dgm:cxn modelId="{613BD300-9633-4CF5-AA14-5D1148CAEE0D}" type="presParOf" srcId="{D5CE47C8-A16A-4F12-82BF-8BB76F800B25}" destId="{D701B126-4E6D-4A4D-B1AE-9B375749B55D}" srcOrd="3" destOrd="0" presId="urn:microsoft.com/office/officeart/2016/7/layout/BasicTimeline"/>
    <dgm:cxn modelId="{E557D466-D93B-4520-B6CB-1A250E79B021}" type="presParOf" srcId="{D5CE47C8-A16A-4F12-82BF-8BB76F800B25}" destId="{06A9C1E2-A555-4F3F-95BA-0DF6EBE28DC4}" srcOrd="4" destOrd="0" presId="urn:microsoft.com/office/officeart/2016/7/layout/BasicTimeline"/>
    <dgm:cxn modelId="{A5C6B630-4053-4C51-8AE5-75808394FF21}" type="presParOf" srcId="{BD1BA8CB-E883-4018-B1BA-CB11BEF6417B}" destId="{90AD3323-D46B-497B-9D3F-0C166B5AC7CF}" srcOrd="1" destOrd="0" presId="urn:microsoft.com/office/officeart/2016/7/layout/BasicTimeline"/>
    <dgm:cxn modelId="{D1F54E5B-6FDC-483E-BCD1-5453F6C5E832}" type="presParOf" srcId="{BD1BA8CB-E883-4018-B1BA-CB11BEF6417B}" destId="{CE8AD31C-259D-46B9-9EB8-D6275D208BC0}" srcOrd="2" destOrd="0" presId="urn:microsoft.com/office/officeart/2016/7/layout/BasicTimeline"/>
    <dgm:cxn modelId="{6D068CE4-AB6F-407E-9D03-E7421839DEC7}" type="presParOf" srcId="{CE8AD31C-259D-46B9-9EB8-D6275D208BC0}" destId="{D10BAFE9-6D7E-4402-8A6E-4B174F87DA84}" srcOrd="0" destOrd="0" presId="urn:microsoft.com/office/officeart/2016/7/layout/BasicTimeline"/>
    <dgm:cxn modelId="{74A95C11-231F-439A-AA72-A2F9961AAF75}" type="presParOf" srcId="{CE8AD31C-259D-46B9-9EB8-D6275D208BC0}" destId="{BE4D8B30-D6AC-4E60-BDDC-A092E79A3BCA}" srcOrd="1" destOrd="0" presId="urn:microsoft.com/office/officeart/2016/7/layout/BasicTimeline"/>
    <dgm:cxn modelId="{837F35A5-38F6-4BE4-B45B-C19AB2EC8AF5}" type="presParOf" srcId="{BE4D8B30-D6AC-4E60-BDDC-A092E79A3BCA}" destId="{95B22460-18B3-4565-8150-9D99CE4F64CB}" srcOrd="0" destOrd="0" presId="urn:microsoft.com/office/officeart/2016/7/layout/BasicTimeline"/>
    <dgm:cxn modelId="{BE8CCAAF-1856-4ECE-ADF6-27C212DFD05C}" type="presParOf" srcId="{BE4D8B30-D6AC-4E60-BDDC-A092E79A3BCA}" destId="{436E30F0-5F09-4BFB-A8D5-E193B3559EDD}" srcOrd="1" destOrd="0" presId="urn:microsoft.com/office/officeart/2016/7/layout/BasicTimeline"/>
    <dgm:cxn modelId="{D6A5056D-3EDA-4079-BC37-3E3A440F3032}" type="presParOf" srcId="{CE8AD31C-259D-46B9-9EB8-D6275D208BC0}" destId="{B447E0D5-498A-4FE7-B478-384E96606AC5}" srcOrd="2" destOrd="0" presId="urn:microsoft.com/office/officeart/2016/7/layout/BasicTimeline"/>
    <dgm:cxn modelId="{DBC50DC8-AB56-4B71-A617-3A238F2F0AB0}" type="presParOf" srcId="{CE8AD31C-259D-46B9-9EB8-D6275D208BC0}" destId="{855DF60E-AC20-4E21-A3DD-FBA31600F05D}" srcOrd="3" destOrd="0" presId="urn:microsoft.com/office/officeart/2016/7/layout/BasicTimeline"/>
    <dgm:cxn modelId="{83CA8961-02B9-4D90-B657-B3C5DF022A5C}" type="presParOf" srcId="{CE8AD31C-259D-46B9-9EB8-D6275D208BC0}" destId="{FC9A7B32-28C8-4D6A-996A-7657D656D43E}" srcOrd="4" destOrd="0" presId="urn:microsoft.com/office/officeart/2016/7/layout/BasicTimeline"/>
    <dgm:cxn modelId="{5D5387B5-4454-442F-8706-EE92EA29CEDB}" type="presParOf" srcId="{BD1BA8CB-E883-4018-B1BA-CB11BEF6417B}" destId="{48456D80-E506-4664-AF61-36105761DE16}" srcOrd="3" destOrd="0" presId="urn:microsoft.com/office/officeart/2016/7/layout/BasicTimeline"/>
    <dgm:cxn modelId="{D104344A-5D58-4BA3-BC4A-9F234518CD29}" type="presParOf" srcId="{BD1BA8CB-E883-4018-B1BA-CB11BEF6417B}" destId="{998B654F-3E4D-4B7D-BB7F-5E163D095B10}" srcOrd="4" destOrd="0" presId="urn:microsoft.com/office/officeart/2016/7/layout/BasicTimeline"/>
    <dgm:cxn modelId="{4EC3885C-A75B-4DDF-8E23-F7576C44666D}" type="presParOf" srcId="{998B654F-3E4D-4B7D-BB7F-5E163D095B10}" destId="{F78220EE-334E-4117-93AD-C61E9A7F5C2A}" srcOrd="0" destOrd="0" presId="urn:microsoft.com/office/officeart/2016/7/layout/BasicTimeline"/>
    <dgm:cxn modelId="{D1C1E3D1-FF02-4CEB-A34D-5E32E4FA7BA4}" type="presParOf" srcId="{998B654F-3E4D-4B7D-BB7F-5E163D095B10}" destId="{6569E7CA-4F5F-4C1E-A97C-726333ACAC72}" srcOrd="1" destOrd="0" presId="urn:microsoft.com/office/officeart/2016/7/layout/BasicTimeline"/>
    <dgm:cxn modelId="{D9476458-F779-4F43-995B-C58024C651FD}" type="presParOf" srcId="{6569E7CA-4F5F-4C1E-A97C-726333ACAC72}" destId="{AF1DA617-E638-42BA-B336-565CB7C0D416}" srcOrd="0" destOrd="0" presId="urn:microsoft.com/office/officeart/2016/7/layout/BasicTimeline"/>
    <dgm:cxn modelId="{BC8A6AF1-69B0-4963-B255-A95CFBAD0EE8}" type="presParOf" srcId="{6569E7CA-4F5F-4C1E-A97C-726333ACAC72}" destId="{1BB04209-2A83-4FAB-A6C8-9F10B1E76BC6}" srcOrd="1" destOrd="0" presId="urn:microsoft.com/office/officeart/2016/7/layout/BasicTimeline"/>
    <dgm:cxn modelId="{F52C63D3-2FEB-4142-95E8-CEB1994D7065}" type="presParOf" srcId="{998B654F-3E4D-4B7D-BB7F-5E163D095B10}" destId="{87926CB8-C544-40B8-8743-9357344BE222}" srcOrd="2" destOrd="0" presId="urn:microsoft.com/office/officeart/2016/7/layout/BasicTimeline"/>
    <dgm:cxn modelId="{4B6F3726-AE1F-4152-B5F9-E1AE672F2D3A}" type="presParOf" srcId="{998B654F-3E4D-4B7D-BB7F-5E163D095B10}" destId="{B6A50176-6444-4AF3-A2AE-20B2C39DACEC}" srcOrd="3" destOrd="0" presId="urn:microsoft.com/office/officeart/2016/7/layout/BasicTimeline"/>
    <dgm:cxn modelId="{D812A9A8-45B2-4B4B-BBF1-F37356EA36F5}" type="presParOf" srcId="{998B654F-3E4D-4B7D-BB7F-5E163D095B10}" destId="{76478ADA-9267-4245-AD32-AE96414791E4}" srcOrd="4" destOrd="0" presId="urn:microsoft.com/office/officeart/2016/7/layout/BasicTimeline"/>
    <dgm:cxn modelId="{13BB89F0-4EDC-4F46-884A-EE36830010CC}" type="presParOf" srcId="{BD1BA8CB-E883-4018-B1BA-CB11BEF6417B}" destId="{C04B16B6-1DD5-4ADC-BEF3-54FD10E79EA6}" srcOrd="5" destOrd="0" presId="urn:microsoft.com/office/officeart/2016/7/layout/BasicTimeline"/>
    <dgm:cxn modelId="{8F53CDDD-1FBB-45D6-805A-BD595BDE8524}" type="presParOf" srcId="{BD1BA8CB-E883-4018-B1BA-CB11BEF6417B}" destId="{37C0E3B0-1DA1-47DF-BBAB-BC42435A3F7F}" srcOrd="6" destOrd="0" presId="urn:microsoft.com/office/officeart/2016/7/layout/BasicTimeline"/>
    <dgm:cxn modelId="{981EFBB7-64EA-4716-830F-552D3E2EA24B}" type="presParOf" srcId="{37C0E3B0-1DA1-47DF-BBAB-BC42435A3F7F}" destId="{0A37448A-FA0D-46AD-9C3A-BAB640BD4176}" srcOrd="0" destOrd="0" presId="urn:microsoft.com/office/officeart/2016/7/layout/BasicTimeline"/>
    <dgm:cxn modelId="{DBD8DD41-1873-40F5-939D-1B69ED1B2F21}" type="presParOf" srcId="{37C0E3B0-1DA1-47DF-BBAB-BC42435A3F7F}" destId="{692C3BC3-1FE6-475A-A330-7E6E6FB873C8}" srcOrd="1" destOrd="0" presId="urn:microsoft.com/office/officeart/2016/7/layout/BasicTimeline"/>
    <dgm:cxn modelId="{ACB2489B-3F0C-4AC9-8794-21DE947FC049}" type="presParOf" srcId="{692C3BC3-1FE6-475A-A330-7E6E6FB873C8}" destId="{A40063D7-FEDD-4BCB-B5DB-A0B63681416E}" srcOrd="0" destOrd="0" presId="urn:microsoft.com/office/officeart/2016/7/layout/BasicTimeline"/>
    <dgm:cxn modelId="{E8F86367-45EF-4BBE-9CB5-27B1E8F57B29}" type="presParOf" srcId="{692C3BC3-1FE6-475A-A330-7E6E6FB873C8}" destId="{81FE6E32-9900-4795-96D0-4FDBEE04EA5B}" srcOrd="1" destOrd="0" presId="urn:microsoft.com/office/officeart/2016/7/layout/BasicTimeline"/>
    <dgm:cxn modelId="{3E22E8B2-756D-46B1-B363-F968ADA791FC}" type="presParOf" srcId="{37C0E3B0-1DA1-47DF-BBAB-BC42435A3F7F}" destId="{73151766-81C2-48F0-99D1-674345BE4706}" srcOrd="2" destOrd="0" presId="urn:microsoft.com/office/officeart/2016/7/layout/BasicTimeline"/>
    <dgm:cxn modelId="{E39F7C4E-A1FD-4098-9241-D917551E73CF}" type="presParOf" srcId="{37C0E3B0-1DA1-47DF-BBAB-BC42435A3F7F}" destId="{0C3EF27F-9E85-4D15-ABE4-86EAF11BBF18}" srcOrd="3" destOrd="0" presId="urn:microsoft.com/office/officeart/2016/7/layout/BasicTimeline"/>
    <dgm:cxn modelId="{2547638A-5262-40C2-A687-19502C1A1ECA}" type="presParOf" srcId="{37C0E3B0-1DA1-47DF-BBAB-BC42435A3F7F}" destId="{22013E55-30A8-4E61-90CF-68784125C40B}" srcOrd="4" destOrd="0" presId="urn:microsoft.com/office/officeart/2016/7/layout/BasicTimeline"/>
    <dgm:cxn modelId="{924DCAB7-98C3-4B31-8C84-EF750B2774EA}" type="presParOf" srcId="{BD1BA8CB-E883-4018-B1BA-CB11BEF6417B}" destId="{07E7F9BA-DD64-4E71-9F75-97AD3A83F79B}" srcOrd="7" destOrd="0" presId="urn:microsoft.com/office/officeart/2016/7/layout/BasicTimeline"/>
    <dgm:cxn modelId="{37D4372A-B65F-43FA-A4E4-D05C08DD2A28}" type="presParOf" srcId="{BD1BA8CB-E883-4018-B1BA-CB11BEF6417B}" destId="{F0DFEE3F-AF64-4B7F-BD7B-C2A7D79BDCCB}" srcOrd="8" destOrd="0" presId="urn:microsoft.com/office/officeart/2016/7/layout/BasicTimeline"/>
    <dgm:cxn modelId="{FB0F80EC-B3CE-4283-9398-0736031F3E95}" type="presParOf" srcId="{F0DFEE3F-AF64-4B7F-BD7B-C2A7D79BDCCB}" destId="{A8FD52CC-88BB-401F-B91B-A432FCEDFEF0}" srcOrd="0" destOrd="0" presId="urn:microsoft.com/office/officeart/2016/7/layout/BasicTimeline"/>
    <dgm:cxn modelId="{3E2F8207-2A10-46BB-B477-7E657C3A2713}" type="presParOf" srcId="{F0DFEE3F-AF64-4B7F-BD7B-C2A7D79BDCCB}" destId="{5CDAAC53-D5CA-4256-AA94-42C0BE5F8326}" srcOrd="1" destOrd="0" presId="urn:microsoft.com/office/officeart/2016/7/layout/BasicTimeline"/>
    <dgm:cxn modelId="{BB657FCE-2241-4284-9FEB-034B345D2ECA}" type="presParOf" srcId="{5CDAAC53-D5CA-4256-AA94-42C0BE5F8326}" destId="{479D0B7E-BCA2-48D9-B979-F2C0B27CEDDC}" srcOrd="0" destOrd="0" presId="urn:microsoft.com/office/officeart/2016/7/layout/BasicTimeline"/>
    <dgm:cxn modelId="{8C9CBFB8-7B2C-471A-9FB9-056230567BD1}" type="presParOf" srcId="{5CDAAC53-D5CA-4256-AA94-42C0BE5F8326}" destId="{BCBC9D1F-48E4-405C-8015-74503A02A5D2}" srcOrd="1" destOrd="0" presId="urn:microsoft.com/office/officeart/2016/7/layout/BasicTimeline"/>
    <dgm:cxn modelId="{3551AAAE-8BCA-469E-AD88-6A15B004BE3E}" type="presParOf" srcId="{F0DFEE3F-AF64-4B7F-BD7B-C2A7D79BDCCB}" destId="{78B2C621-E73B-4E6E-88C4-ED6574C67710}" srcOrd="2" destOrd="0" presId="urn:microsoft.com/office/officeart/2016/7/layout/BasicTimeline"/>
    <dgm:cxn modelId="{4243C309-0A21-4B91-B02E-A25D21905D85}" type="presParOf" srcId="{F0DFEE3F-AF64-4B7F-BD7B-C2A7D79BDCCB}" destId="{DC25720B-A54D-4554-B9B7-ADC3E1D0256A}" srcOrd="3" destOrd="0" presId="urn:microsoft.com/office/officeart/2016/7/layout/BasicTimeline"/>
    <dgm:cxn modelId="{BAC70B29-F911-42E4-8AD1-35F4741F5D68}" type="presParOf" srcId="{F0DFEE3F-AF64-4B7F-BD7B-C2A7D79BDCCB}" destId="{98987368-1B90-41BD-8A94-1E42198B85D3}" srcOrd="4" destOrd="0" presId="urn:microsoft.com/office/officeart/2016/7/layout/BasicTimeline"/>
    <dgm:cxn modelId="{99F46311-5709-4E1D-8A45-E7A0A07628F7}" type="presParOf" srcId="{BD1BA8CB-E883-4018-B1BA-CB11BEF6417B}" destId="{347A4E91-1A14-411B-A526-C1AB2B070710}" srcOrd="9" destOrd="0" presId="urn:microsoft.com/office/officeart/2016/7/layout/BasicTimeline"/>
    <dgm:cxn modelId="{3D26B072-9C06-487C-9F72-1DA9D9796F53}" type="presParOf" srcId="{BD1BA8CB-E883-4018-B1BA-CB11BEF6417B}" destId="{8A66BA74-D211-49EF-B928-590C1136A08E}" srcOrd="10" destOrd="0" presId="urn:microsoft.com/office/officeart/2016/7/layout/BasicTimeline"/>
    <dgm:cxn modelId="{9918636E-FD75-4C39-A41D-E30AF55E54DA}" type="presParOf" srcId="{8A66BA74-D211-49EF-B928-590C1136A08E}" destId="{3BB03AD3-3F9F-4C09-B246-C58551350985}" srcOrd="0" destOrd="0" presId="urn:microsoft.com/office/officeart/2016/7/layout/BasicTimeline"/>
    <dgm:cxn modelId="{1BD5C3DC-EBC6-4B9B-B08D-BFD09328BC37}" type="presParOf" srcId="{8A66BA74-D211-49EF-B928-590C1136A08E}" destId="{262AA9F0-4F3C-45A2-ABBE-BEFEA1245305}" srcOrd="1" destOrd="0" presId="urn:microsoft.com/office/officeart/2016/7/layout/BasicTimeline"/>
    <dgm:cxn modelId="{3BCEBE3F-74A1-4668-A4A6-9B440B0F94B1}" type="presParOf" srcId="{262AA9F0-4F3C-45A2-ABBE-BEFEA1245305}" destId="{2B7F89C5-5206-476C-9BAE-679DF9D20B89}" srcOrd="0" destOrd="0" presId="urn:microsoft.com/office/officeart/2016/7/layout/BasicTimeline"/>
    <dgm:cxn modelId="{5DC5CFC7-3040-4EBC-BD89-86DFA66DE06C}" type="presParOf" srcId="{262AA9F0-4F3C-45A2-ABBE-BEFEA1245305}" destId="{16448DD5-3BEB-4E84-A449-5682E3534702}" srcOrd="1" destOrd="0" presId="urn:microsoft.com/office/officeart/2016/7/layout/BasicTimeline"/>
    <dgm:cxn modelId="{3B54B5E6-B920-46F0-BF27-23126F2CCDBD}" type="presParOf" srcId="{8A66BA74-D211-49EF-B928-590C1136A08E}" destId="{B4538608-EA8A-438E-B3DF-E3D3DC454204}" srcOrd="2" destOrd="0" presId="urn:microsoft.com/office/officeart/2016/7/layout/BasicTimeline"/>
    <dgm:cxn modelId="{72764798-5494-4453-BDEB-C427437067D2}" type="presParOf" srcId="{8A66BA74-D211-49EF-B928-590C1136A08E}" destId="{83F420FA-E1F6-4C94-80E5-14F815F5DC9A}" srcOrd="3" destOrd="0" presId="urn:microsoft.com/office/officeart/2016/7/layout/BasicTimeline"/>
    <dgm:cxn modelId="{77A70477-BBD7-4500-9A11-ED63E76C3A89}" type="presParOf" srcId="{8A66BA74-D211-49EF-B928-590C1136A08E}" destId="{4712FE7B-640D-46EE-A8DA-2C01F93A5E3A}" srcOrd="4" destOrd="0" presId="urn:microsoft.com/office/officeart/2016/7/layout/BasicTimeline"/>
    <dgm:cxn modelId="{BA089BB5-E595-45E9-9096-B3BE155D090A}" type="presParOf" srcId="{BD1BA8CB-E883-4018-B1BA-CB11BEF6417B}" destId="{63C7A8AB-A62A-4C4C-8190-7C1E3C2E4F89}" srcOrd="11" destOrd="0" presId="urn:microsoft.com/office/officeart/2016/7/layout/BasicTimeline"/>
    <dgm:cxn modelId="{8425581B-B5E3-44C0-8C13-4F440319DD52}" type="presParOf" srcId="{BD1BA8CB-E883-4018-B1BA-CB11BEF6417B}" destId="{0E8419F1-F3E0-4EC2-834B-CC72A0896A91}" srcOrd="12" destOrd="0" presId="urn:microsoft.com/office/officeart/2016/7/layout/BasicTimeline"/>
    <dgm:cxn modelId="{9CC24483-6175-4BB6-9973-B1867D7790A6}" type="presParOf" srcId="{0E8419F1-F3E0-4EC2-834B-CC72A0896A91}" destId="{ABE9DE94-FE45-46EB-A990-D76C9BB399BC}" srcOrd="0" destOrd="0" presId="urn:microsoft.com/office/officeart/2016/7/layout/BasicTimeline"/>
    <dgm:cxn modelId="{27089AC3-770F-4533-AFBE-7AB2FE90ACE4}" type="presParOf" srcId="{0E8419F1-F3E0-4EC2-834B-CC72A0896A91}" destId="{AFA619E1-2978-469C-AD80-E9FABF22414A}" srcOrd="1" destOrd="0" presId="urn:microsoft.com/office/officeart/2016/7/layout/BasicTimeline"/>
    <dgm:cxn modelId="{8DDB15A8-0CC5-4BCC-A7C7-1E93560614BC}" type="presParOf" srcId="{AFA619E1-2978-469C-AD80-E9FABF22414A}" destId="{7BF89E5C-A744-4BF7-BD51-447704713A36}" srcOrd="0" destOrd="0" presId="urn:microsoft.com/office/officeart/2016/7/layout/BasicTimeline"/>
    <dgm:cxn modelId="{D1463BFC-870E-4536-B3A7-06C6F63E97E6}" type="presParOf" srcId="{AFA619E1-2978-469C-AD80-E9FABF22414A}" destId="{12099BF5-FD1F-4BC0-A369-D10A16758BD9}" srcOrd="1" destOrd="0" presId="urn:microsoft.com/office/officeart/2016/7/layout/BasicTimeline"/>
    <dgm:cxn modelId="{0A5DFCF3-8488-4FD0-B288-3A41B50C7606}" type="presParOf" srcId="{0E8419F1-F3E0-4EC2-834B-CC72A0896A91}" destId="{FB677C30-59F7-47F5-BE95-3471C8595A75}" srcOrd="2" destOrd="0" presId="urn:microsoft.com/office/officeart/2016/7/layout/BasicTimeline"/>
    <dgm:cxn modelId="{53290A48-9D2C-46EE-98B3-F896EC607A76}" type="presParOf" srcId="{0E8419F1-F3E0-4EC2-834B-CC72A0896A91}" destId="{9BCF941E-E498-4E56-B54E-17E26A7BEA2E}" srcOrd="3" destOrd="0" presId="urn:microsoft.com/office/officeart/2016/7/layout/BasicTimeline"/>
    <dgm:cxn modelId="{18EA015D-DD77-443C-A9E7-0FEF1CCE9C38}" type="presParOf" srcId="{0E8419F1-F3E0-4EC2-834B-CC72A0896A91}" destId="{8DBC5071-0342-49B1-A66B-A41B93B128D1}" srcOrd="4" destOrd="0" presId="urn:microsoft.com/office/officeart/2016/7/layout/Basic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C69CDFD-EADE-4F45-BE42-0A651A607AD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B3EAC41-239A-4438-899B-4582A0C46889}">
      <dgm:prSet custT="1"/>
      <dgm:spPr/>
      <dgm:t>
        <a:bodyPr/>
        <a:lstStyle/>
        <a:p>
          <a:r>
            <a:rPr lang="fr-FR" sz="2000" dirty="0"/>
            <a:t>Vocabulaire : bas seuil d’exigence, haut seuil de tolérance, inconditionnel</a:t>
          </a:r>
          <a:endParaRPr lang="en-US" sz="2000" dirty="0"/>
        </a:p>
      </dgm:t>
    </dgm:pt>
    <dgm:pt modelId="{2269ADD1-BD43-4ED7-BE9C-17E44FB1AB05}" type="parTrans" cxnId="{315FB287-3C4C-4200-A960-A279AB65D5B7}">
      <dgm:prSet/>
      <dgm:spPr/>
      <dgm:t>
        <a:bodyPr/>
        <a:lstStyle/>
        <a:p>
          <a:endParaRPr lang="en-US" sz="2000"/>
        </a:p>
      </dgm:t>
    </dgm:pt>
    <dgm:pt modelId="{35E57158-6C7D-4C03-906D-ECD9A3716A68}" type="sibTrans" cxnId="{315FB287-3C4C-4200-A960-A279AB65D5B7}">
      <dgm:prSet/>
      <dgm:spPr/>
      <dgm:t>
        <a:bodyPr/>
        <a:lstStyle/>
        <a:p>
          <a:endParaRPr lang="en-US" sz="2000"/>
        </a:p>
      </dgm:t>
    </dgm:pt>
    <dgm:pt modelId="{617302A6-7ED3-49B4-8FFB-040CEE832FC0}">
      <dgm:prSet custT="1"/>
      <dgm:spPr/>
      <dgm:t>
        <a:bodyPr/>
        <a:lstStyle/>
        <a:p>
          <a:r>
            <a:rPr lang="fr-FR" sz="2000" dirty="0"/>
            <a:t>Pas de préalables ou d’exigences  administratives</a:t>
          </a:r>
          <a:endParaRPr lang="en-US" sz="2000" dirty="0"/>
        </a:p>
      </dgm:t>
    </dgm:pt>
    <dgm:pt modelId="{1FDCAD2C-D77F-4D05-8711-590EC389D6B3}" type="parTrans" cxnId="{1A0F2044-8212-4C25-A123-55BCB7D3F864}">
      <dgm:prSet/>
      <dgm:spPr/>
      <dgm:t>
        <a:bodyPr/>
        <a:lstStyle/>
        <a:p>
          <a:endParaRPr lang="en-US" sz="2000"/>
        </a:p>
      </dgm:t>
    </dgm:pt>
    <dgm:pt modelId="{A43EE3EF-1B0A-4DA3-84D1-CE1D27651B76}" type="sibTrans" cxnId="{1A0F2044-8212-4C25-A123-55BCB7D3F864}">
      <dgm:prSet/>
      <dgm:spPr/>
      <dgm:t>
        <a:bodyPr/>
        <a:lstStyle/>
        <a:p>
          <a:endParaRPr lang="en-US" sz="2000"/>
        </a:p>
      </dgm:t>
    </dgm:pt>
    <dgm:pt modelId="{1C82EF25-64DF-406A-8CCD-0044F32C1166}">
      <dgm:prSet custT="1"/>
      <dgm:spPr/>
      <dgm:t>
        <a:bodyPr/>
        <a:lstStyle/>
        <a:p>
          <a:r>
            <a:rPr lang="fr-FR" sz="2000" dirty="0"/>
            <a:t>Pas d’exigences de façons d’être</a:t>
          </a:r>
          <a:endParaRPr lang="en-US" sz="2000" dirty="0"/>
        </a:p>
      </dgm:t>
    </dgm:pt>
    <dgm:pt modelId="{B534D688-53C7-4970-9835-D55ADF2FEF97}" type="parTrans" cxnId="{614C16DE-833B-4BEF-9E55-8466EFC6C5E5}">
      <dgm:prSet/>
      <dgm:spPr/>
      <dgm:t>
        <a:bodyPr/>
        <a:lstStyle/>
        <a:p>
          <a:endParaRPr lang="en-US" sz="2000"/>
        </a:p>
      </dgm:t>
    </dgm:pt>
    <dgm:pt modelId="{EC0FE578-C74B-4885-B363-E3DF9E40A22C}" type="sibTrans" cxnId="{614C16DE-833B-4BEF-9E55-8466EFC6C5E5}">
      <dgm:prSet/>
      <dgm:spPr/>
      <dgm:t>
        <a:bodyPr/>
        <a:lstStyle/>
        <a:p>
          <a:endParaRPr lang="en-US" sz="2000"/>
        </a:p>
      </dgm:t>
    </dgm:pt>
    <dgm:pt modelId="{18F40DD8-DC25-43D6-A0E7-9B706A5C8CFE}">
      <dgm:prSet custT="1"/>
      <dgm:spPr/>
      <dgm:t>
        <a:bodyPr/>
        <a:lstStyle/>
        <a:p>
          <a:r>
            <a:rPr lang="fr-FR" sz="2000" dirty="0"/>
            <a:t>Pas besoin d’une demande, d’un projet				</a:t>
          </a:r>
        </a:p>
      </dgm:t>
    </dgm:pt>
    <dgm:pt modelId="{FA836488-C69E-43B3-97F9-B993EF738736}" type="parTrans" cxnId="{359CA460-6F0E-4260-A442-3E8EC1A52ED1}">
      <dgm:prSet/>
      <dgm:spPr/>
      <dgm:t>
        <a:bodyPr/>
        <a:lstStyle/>
        <a:p>
          <a:endParaRPr lang="en-US" sz="2000"/>
        </a:p>
      </dgm:t>
    </dgm:pt>
    <dgm:pt modelId="{CC4527BB-EB8A-44E2-9C4E-34C397DD34AF}" type="sibTrans" cxnId="{359CA460-6F0E-4260-A442-3E8EC1A52ED1}">
      <dgm:prSet/>
      <dgm:spPr/>
      <dgm:t>
        <a:bodyPr/>
        <a:lstStyle/>
        <a:p>
          <a:endParaRPr lang="en-US" sz="2000"/>
        </a:p>
      </dgm:t>
    </dgm:pt>
    <dgm:pt modelId="{AA9CEA46-0432-44AE-B176-6442D5AE4FBB}">
      <dgm:prSet custT="1"/>
      <dgm:spPr/>
      <dgm:t>
        <a:bodyPr/>
        <a:lstStyle/>
        <a:p>
          <a:r>
            <a:rPr lang="fr-FR" sz="2000" dirty="0"/>
            <a:t>Nomination-anonymat</a:t>
          </a:r>
        </a:p>
      </dgm:t>
    </dgm:pt>
    <dgm:pt modelId="{7D4CAD7E-1D33-424D-A23A-DE7794B5A93D}" type="parTrans" cxnId="{CC42004B-BBDD-4707-85BD-E14A7AD0D237}">
      <dgm:prSet/>
      <dgm:spPr/>
      <dgm:t>
        <a:bodyPr/>
        <a:lstStyle/>
        <a:p>
          <a:endParaRPr lang="fr-BE" sz="2000"/>
        </a:p>
      </dgm:t>
    </dgm:pt>
    <dgm:pt modelId="{E9E0953A-B90A-499F-AA6D-460EF4AFC08B}" type="sibTrans" cxnId="{CC42004B-BBDD-4707-85BD-E14A7AD0D237}">
      <dgm:prSet/>
      <dgm:spPr/>
      <dgm:t>
        <a:bodyPr/>
        <a:lstStyle/>
        <a:p>
          <a:endParaRPr lang="fr-BE" sz="2000"/>
        </a:p>
      </dgm:t>
    </dgm:pt>
    <dgm:pt modelId="{89FC5D49-E7AA-45DF-A14F-D5D9417AB0CB}">
      <dgm:prSet custT="1"/>
      <dgm:spPr/>
      <dgm:t>
        <a:bodyPr/>
        <a:lstStyle/>
        <a:p>
          <a:r>
            <a:rPr lang="fr-FR" sz="2000"/>
            <a:t>Des limites à l’inconditionnalité : violence, effets des produits, vols</a:t>
          </a:r>
          <a:endParaRPr lang="fr-FR" sz="2000" dirty="0"/>
        </a:p>
      </dgm:t>
    </dgm:pt>
    <dgm:pt modelId="{D13D2F0D-C721-471A-99C8-CA848F98BA26}" type="parTrans" cxnId="{4A460EBB-F358-4C35-B208-E2A6B9E4A6E2}">
      <dgm:prSet/>
      <dgm:spPr/>
      <dgm:t>
        <a:bodyPr/>
        <a:lstStyle/>
        <a:p>
          <a:endParaRPr lang="fr-BE" sz="2000"/>
        </a:p>
      </dgm:t>
    </dgm:pt>
    <dgm:pt modelId="{3723FDFB-9963-499F-8679-6D603F7EFE74}" type="sibTrans" cxnId="{4A460EBB-F358-4C35-B208-E2A6B9E4A6E2}">
      <dgm:prSet/>
      <dgm:spPr/>
      <dgm:t>
        <a:bodyPr/>
        <a:lstStyle/>
        <a:p>
          <a:endParaRPr lang="fr-BE" sz="2000"/>
        </a:p>
      </dgm:t>
    </dgm:pt>
    <dgm:pt modelId="{6FDEBB4E-A91E-440E-A7EA-60239C0297A4}" type="pres">
      <dgm:prSet presAssocID="{0C69CDFD-EADE-4F45-BE42-0A651A607AD3}" presName="linear" presStyleCnt="0">
        <dgm:presLayoutVars>
          <dgm:animLvl val="lvl"/>
          <dgm:resizeHandles val="exact"/>
        </dgm:presLayoutVars>
      </dgm:prSet>
      <dgm:spPr/>
    </dgm:pt>
    <dgm:pt modelId="{2BCDB436-8725-479E-836C-D3257929F496}" type="pres">
      <dgm:prSet presAssocID="{8B3EAC41-239A-4438-899B-4582A0C46889}" presName="parentText" presStyleLbl="node1" presStyleIdx="0" presStyleCnt="6">
        <dgm:presLayoutVars>
          <dgm:chMax val="0"/>
          <dgm:bulletEnabled val="1"/>
        </dgm:presLayoutVars>
      </dgm:prSet>
      <dgm:spPr/>
    </dgm:pt>
    <dgm:pt modelId="{C5A1A721-C105-49A3-ACE9-7904E47605D9}" type="pres">
      <dgm:prSet presAssocID="{35E57158-6C7D-4C03-906D-ECD9A3716A68}" presName="spacer" presStyleCnt="0"/>
      <dgm:spPr/>
    </dgm:pt>
    <dgm:pt modelId="{57C78C30-FAF9-4DDC-B37F-93B9AD3792B4}" type="pres">
      <dgm:prSet presAssocID="{617302A6-7ED3-49B4-8FFB-040CEE832FC0}" presName="parentText" presStyleLbl="node1" presStyleIdx="1" presStyleCnt="6">
        <dgm:presLayoutVars>
          <dgm:chMax val="0"/>
          <dgm:bulletEnabled val="1"/>
        </dgm:presLayoutVars>
      </dgm:prSet>
      <dgm:spPr/>
    </dgm:pt>
    <dgm:pt modelId="{A88E9C30-5D85-4910-BB01-8A4DC2D36A00}" type="pres">
      <dgm:prSet presAssocID="{A43EE3EF-1B0A-4DA3-84D1-CE1D27651B76}" presName="spacer" presStyleCnt="0"/>
      <dgm:spPr/>
    </dgm:pt>
    <dgm:pt modelId="{CCAFB092-E1D3-45C1-B06B-553DB3BE6DCC}" type="pres">
      <dgm:prSet presAssocID="{1C82EF25-64DF-406A-8CCD-0044F32C1166}" presName="parentText" presStyleLbl="node1" presStyleIdx="2" presStyleCnt="6">
        <dgm:presLayoutVars>
          <dgm:chMax val="0"/>
          <dgm:bulletEnabled val="1"/>
        </dgm:presLayoutVars>
      </dgm:prSet>
      <dgm:spPr/>
    </dgm:pt>
    <dgm:pt modelId="{E302D594-C775-44B6-85A4-D966CD2E737C}" type="pres">
      <dgm:prSet presAssocID="{EC0FE578-C74B-4885-B363-E3DF9E40A22C}" presName="spacer" presStyleCnt="0"/>
      <dgm:spPr/>
    </dgm:pt>
    <dgm:pt modelId="{8DD6B665-21D9-4D6E-B4D7-6E7540920758}" type="pres">
      <dgm:prSet presAssocID="{18F40DD8-DC25-43D6-A0E7-9B706A5C8CFE}" presName="parentText" presStyleLbl="node1" presStyleIdx="3" presStyleCnt="6">
        <dgm:presLayoutVars>
          <dgm:chMax val="0"/>
          <dgm:bulletEnabled val="1"/>
        </dgm:presLayoutVars>
      </dgm:prSet>
      <dgm:spPr/>
    </dgm:pt>
    <dgm:pt modelId="{5895000A-6278-4E9C-95CE-CDAF837C1B81}" type="pres">
      <dgm:prSet presAssocID="{CC4527BB-EB8A-44E2-9C4E-34C397DD34AF}" presName="spacer" presStyleCnt="0"/>
      <dgm:spPr/>
    </dgm:pt>
    <dgm:pt modelId="{0E2EA549-09EB-40EC-B521-130EA11E3503}" type="pres">
      <dgm:prSet presAssocID="{AA9CEA46-0432-44AE-B176-6442D5AE4FBB}" presName="parentText" presStyleLbl="node1" presStyleIdx="4" presStyleCnt="6">
        <dgm:presLayoutVars>
          <dgm:chMax val="0"/>
          <dgm:bulletEnabled val="1"/>
        </dgm:presLayoutVars>
      </dgm:prSet>
      <dgm:spPr/>
    </dgm:pt>
    <dgm:pt modelId="{7CEB3A2D-E2F9-406F-8482-E1E8AC9658DA}" type="pres">
      <dgm:prSet presAssocID="{E9E0953A-B90A-499F-AA6D-460EF4AFC08B}" presName="spacer" presStyleCnt="0"/>
      <dgm:spPr/>
    </dgm:pt>
    <dgm:pt modelId="{7C6AD96E-A44B-47C5-BC01-087CD0024966}" type="pres">
      <dgm:prSet presAssocID="{89FC5D49-E7AA-45DF-A14F-D5D9417AB0CB}" presName="parentText" presStyleLbl="node1" presStyleIdx="5" presStyleCnt="6">
        <dgm:presLayoutVars>
          <dgm:chMax val="0"/>
          <dgm:bulletEnabled val="1"/>
        </dgm:presLayoutVars>
      </dgm:prSet>
      <dgm:spPr/>
    </dgm:pt>
  </dgm:ptLst>
  <dgm:cxnLst>
    <dgm:cxn modelId="{62871907-BE0C-4EB5-8307-826F18824059}" type="presOf" srcId="{89FC5D49-E7AA-45DF-A14F-D5D9417AB0CB}" destId="{7C6AD96E-A44B-47C5-BC01-087CD0024966}" srcOrd="0" destOrd="0" presId="urn:microsoft.com/office/officeart/2005/8/layout/vList2"/>
    <dgm:cxn modelId="{C1626308-5BA6-4B80-AB88-C3680F18832F}" type="presOf" srcId="{8B3EAC41-239A-4438-899B-4582A0C46889}" destId="{2BCDB436-8725-479E-836C-D3257929F496}" srcOrd="0" destOrd="0" presId="urn:microsoft.com/office/officeart/2005/8/layout/vList2"/>
    <dgm:cxn modelId="{95040729-C3BF-44E4-B106-05012DB0B0B9}" type="presOf" srcId="{AA9CEA46-0432-44AE-B176-6442D5AE4FBB}" destId="{0E2EA549-09EB-40EC-B521-130EA11E3503}" srcOrd="0" destOrd="0" presId="urn:microsoft.com/office/officeart/2005/8/layout/vList2"/>
    <dgm:cxn modelId="{359CA460-6F0E-4260-A442-3E8EC1A52ED1}" srcId="{0C69CDFD-EADE-4F45-BE42-0A651A607AD3}" destId="{18F40DD8-DC25-43D6-A0E7-9B706A5C8CFE}" srcOrd="3" destOrd="0" parTransId="{FA836488-C69E-43B3-97F9-B993EF738736}" sibTransId="{CC4527BB-EB8A-44E2-9C4E-34C397DD34AF}"/>
    <dgm:cxn modelId="{1A0F2044-8212-4C25-A123-55BCB7D3F864}" srcId="{0C69CDFD-EADE-4F45-BE42-0A651A607AD3}" destId="{617302A6-7ED3-49B4-8FFB-040CEE832FC0}" srcOrd="1" destOrd="0" parTransId="{1FDCAD2C-D77F-4D05-8711-590EC389D6B3}" sibTransId="{A43EE3EF-1B0A-4DA3-84D1-CE1D27651B76}"/>
    <dgm:cxn modelId="{CC42004B-BBDD-4707-85BD-E14A7AD0D237}" srcId="{0C69CDFD-EADE-4F45-BE42-0A651A607AD3}" destId="{AA9CEA46-0432-44AE-B176-6442D5AE4FBB}" srcOrd="4" destOrd="0" parTransId="{7D4CAD7E-1D33-424D-A23A-DE7794B5A93D}" sibTransId="{E9E0953A-B90A-499F-AA6D-460EF4AFC08B}"/>
    <dgm:cxn modelId="{59ADD14B-2F27-4D39-BC35-067B05638F0E}" type="presOf" srcId="{18F40DD8-DC25-43D6-A0E7-9B706A5C8CFE}" destId="{8DD6B665-21D9-4D6E-B4D7-6E7540920758}" srcOrd="0" destOrd="0" presId="urn:microsoft.com/office/officeart/2005/8/layout/vList2"/>
    <dgm:cxn modelId="{8D7DBD75-B12F-41DC-BC51-B5204C792748}" type="presOf" srcId="{0C69CDFD-EADE-4F45-BE42-0A651A607AD3}" destId="{6FDEBB4E-A91E-440E-A7EA-60239C0297A4}" srcOrd="0" destOrd="0" presId="urn:microsoft.com/office/officeart/2005/8/layout/vList2"/>
    <dgm:cxn modelId="{D7538A57-4A13-4F2E-91C6-16E7A5045AD4}" type="presOf" srcId="{617302A6-7ED3-49B4-8FFB-040CEE832FC0}" destId="{57C78C30-FAF9-4DDC-B37F-93B9AD3792B4}" srcOrd="0" destOrd="0" presId="urn:microsoft.com/office/officeart/2005/8/layout/vList2"/>
    <dgm:cxn modelId="{315FB287-3C4C-4200-A960-A279AB65D5B7}" srcId="{0C69CDFD-EADE-4F45-BE42-0A651A607AD3}" destId="{8B3EAC41-239A-4438-899B-4582A0C46889}" srcOrd="0" destOrd="0" parTransId="{2269ADD1-BD43-4ED7-BE9C-17E44FB1AB05}" sibTransId="{35E57158-6C7D-4C03-906D-ECD9A3716A68}"/>
    <dgm:cxn modelId="{698377B7-666C-4A0B-A857-7A240442BD31}" type="presOf" srcId="{1C82EF25-64DF-406A-8CCD-0044F32C1166}" destId="{CCAFB092-E1D3-45C1-B06B-553DB3BE6DCC}" srcOrd="0" destOrd="0" presId="urn:microsoft.com/office/officeart/2005/8/layout/vList2"/>
    <dgm:cxn modelId="{4A460EBB-F358-4C35-B208-E2A6B9E4A6E2}" srcId="{0C69CDFD-EADE-4F45-BE42-0A651A607AD3}" destId="{89FC5D49-E7AA-45DF-A14F-D5D9417AB0CB}" srcOrd="5" destOrd="0" parTransId="{D13D2F0D-C721-471A-99C8-CA848F98BA26}" sibTransId="{3723FDFB-9963-499F-8679-6D603F7EFE74}"/>
    <dgm:cxn modelId="{614C16DE-833B-4BEF-9E55-8466EFC6C5E5}" srcId="{0C69CDFD-EADE-4F45-BE42-0A651A607AD3}" destId="{1C82EF25-64DF-406A-8CCD-0044F32C1166}" srcOrd="2" destOrd="0" parTransId="{B534D688-53C7-4970-9835-D55ADF2FEF97}" sibTransId="{EC0FE578-C74B-4885-B363-E3DF9E40A22C}"/>
    <dgm:cxn modelId="{56A76FC2-1132-4D62-812B-9E2C217D0086}" type="presParOf" srcId="{6FDEBB4E-A91E-440E-A7EA-60239C0297A4}" destId="{2BCDB436-8725-479E-836C-D3257929F496}" srcOrd="0" destOrd="0" presId="urn:microsoft.com/office/officeart/2005/8/layout/vList2"/>
    <dgm:cxn modelId="{FDB5805D-D3AE-49D5-B46B-A250D98FEAAF}" type="presParOf" srcId="{6FDEBB4E-A91E-440E-A7EA-60239C0297A4}" destId="{C5A1A721-C105-49A3-ACE9-7904E47605D9}" srcOrd="1" destOrd="0" presId="urn:microsoft.com/office/officeart/2005/8/layout/vList2"/>
    <dgm:cxn modelId="{BC60DE3E-B7F4-4FE4-8C7D-D2BB526DB96F}" type="presParOf" srcId="{6FDEBB4E-A91E-440E-A7EA-60239C0297A4}" destId="{57C78C30-FAF9-4DDC-B37F-93B9AD3792B4}" srcOrd="2" destOrd="0" presId="urn:microsoft.com/office/officeart/2005/8/layout/vList2"/>
    <dgm:cxn modelId="{7E001A82-7733-4ABC-8DB1-A19C5C6E2703}" type="presParOf" srcId="{6FDEBB4E-A91E-440E-A7EA-60239C0297A4}" destId="{A88E9C30-5D85-4910-BB01-8A4DC2D36A00}" srcOrd="3" destOrd="0" presId="urn:microsoft.com/office/officeart/2005/8/layout/vList2"/>
    <dgm:cxn modelId="{CEAB79E5-6B6D-4967-B741-D3F20623FECF}" type="presParOf" srcId="{6FDEBB4E-A91E-440E-A7EA-60239C0297A4}" destId="{CCAFB092-E1D3-45C1-B06B-553DB3BE6DCC}" srcOrd="4" destOrd="0" presId="urn:microsoft.com/office/officeart/2005/8/layout/vList2"/>
    <dgm:cxn modelId="{9D8DC29B-BB61-4B80-B72E-0F74F9FA55BD}" type="presParOf" srcId="{6FDEBB4E-A91E-440E-A7EA-60239C0297A4}" destId="{E302D594-C775-44B6-85A4-D966CD2E737C}" srcOrd="5" destOrd="0" presId="urn:microsoft.com/office/officeart/2005/8/layout/vList2"/>
    <dgm:cxn modelId="{01901560-5B7C-40F4-8F5C-54BBF0284771}" type="presParOf" srcId="{6FDEBB4E-A91E-440E-A7EA-60239C0297A4}" destId="{8DD6B665-21D9-4D6E-B4D7-6E7540920758}" srcOrd="6" destOrd="0" presId="urn:microsoft.com/office/officeart/2005/8/layout/vList2"/>
    <dgm:cxn modelId="{D0D1EC2C-95A1-434A-BE31-2CF8D87FE331}" type="presParOf" srcId="{6FDEBB4E-A91E-440E-A7EA-60239C0297A4}" destId="{5895000A-6278-4E9C-95CE-CDAF837C1B81}" srcOrd="7" destOrd="0" presId="urn:microsoft.com/office/officeart/2005/8/layout/vList2"/>
    <dgm:cxn modelId="{BD5DF8FD-C0FF-4609-8D09-71732D55AE27}" type="presParOf" srcId="{6FDEBB4E-A91E-440E-A7EA-60239C0297A4}" destId="{0E2EA549-09EB-40EC-B521-130EA11E3503}" srcOrd="8" destOrd="0" presId="urn:microsoft.com/office/officeart/2005/8/layout/vList2"/>
    <dgm:cxn modelId="{5FA94107-333A-432A-87D9-95067534425D}" type="presParOf" srcId="{6FDEBB4E-A91E-440E-A7EA-60239C0297A4}" destId="{7CEB3A2D-E2F9-406F-8482-E1E8AC9658DA}" srcOrd="9" destOrd="0" presId="urn:microsoft.com/office/officeart/2005/8/layout/vList2"/>
    <dgm:cxn modelId="{1CDE03FD-68C2-4F67-9E1A-DE5ABC6043B0}" type="presParOf" srcId="{6FDEBB4E-A91E-440E-A7EA-60239C0297A4}" destId="{7C6AD96E-A44B-47C5-BC01-087CD0024966}"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F11A5D8-17EB-4D36-B1B4-9F86E151E6C9}"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2D4CE955-BD12-4ABE-A340-E82AE23B81B8}">
      <dgm:prSet custT="1"/>
      <dgm:spPr/>
      <dgm:t>
        <a:bodyPr/>
        <a:lstStyle/>
        <a:p>
          <a:r>
            <a:rPr lang="fr-FR" sz="2000" b="1" dirty="0"/>
            <a:t>Liés à la structure : </a:t>
          </a:r>
          <a:endParaRPr lang="en-US" sz="2000" dirty="0"/>
        </a:p>
      </dgm:t>
    </dgm:pt>
    <dgm:pt modelId="{8E919897-605D-405D-B722-F66508CCF6F9}" type="parTrans" cxnId="{7545CF67-ED4D-47E1-89F5-99A7E6F99EFE}">
      <dgm:prSet/>
      <dgm:spPr/>
      <dgm:t>
        <a:bodyPr/>
        <a:lstStyle/>
        <a:p>
          <a:endParaRPr lang="en-US"/>
        </a:p>
      </dgm:t>
    </dgm:pt>
    <dgm:pt modelId="{FCD99D93-3D20-4D04-BC0F-4106467CB85F}" type="sibTrans" cxnId="{7545CF67-ED4D-47E1-89F5-99A7E6F99EFE}">
      <dgm:prSet/>
      <dgm:spPr/>
      <dgm:t>
        <a:bodyPr/>
        <a:lstStyle/>
        <a:p>
          <a:endParaRPr lang="en-US"/>
        </a:p>
      </dgm:t>
    </dgm:pt>
    <dgm:pt modelId="{F007E145-539C-49A3-AEFE-2B7183866FFA}">
      <dgm:prSet/>
      <dgm:spPr/>
      <dgm:t>
        <a:bodyPr/>
        <a:lstStyle/>
        <a:p>
          <a:r>
            <a:rPr lang="fr-FR"/>
            <a:t>accessibilité spatiale et temporelle</a:t>
          </a:r>
          <a:endParaRPr lang="en-US"/>
        </a:p>
      </dgm:t>
    </dgm:pt>
    <dgm:pt modelId="{74834609-4A0C-4405-A00C-04F67B21256E}" type="parTrans" cxnId="{35339359-94C1-4EF0-8EFD-EAE367B5CE3F}">
      <dgm:prSet/>
      <dgm:spPr/>
      <dgm:t>
        <a:bodyPr/>
        <a:lstStyle/>
        <a:p>
          <a:endParaRPr lang="en-US"/>
        </a:p>
      </dgm:t>
    </dgm:pt>
    <dgm:pt modelId="{A6370B7B-159D-48ED-8CC1-F42F16C040EF}" type="sibTrans" cxnId="{35339359-94C1-4EF0-8EFD-EAE367B5CE3F}">
      <dgm:prSet/>
      <dgm:spPr/>
      <dgm:t>
        <a:bodyPr/>
        <a:lstStyle/>
        <a:p>
          <a:endParaRPr lang="en-US"/>
        </a:p>
      </dgm:t>
    </dgm:pt>
    <dgm:pt modelId="{D973D051-728E-42B6-9960-2A1EE2B20FBB}">
      <dgm:prSet/>
      <dgm:spPr/>
      <dgm:t>
        <a:bodyPr/>
        <a:lstStyle/>
        <a:p>
          <a:r>
            <a:rPr lang="fr-FR"/>
            <a:t>Glissements vers plus sélectif, plus simple</a:t>
          </a:r>
          <a:endParaRPr lang="en-US"/>
        </a:p>
      </dgm:t>
    </dgm:pt>
    <dgm:pt modelId="{ACBAF770-DCF4-4E56-9997-BBA7D23FAE61}" type="parTrans" cxnId="{992CD0C6-0F7A-42AA-BF60-80AFB9A45884}">
      <dgm:prSet/>
      <dgm:spPr/>
      <dgm:t>
        <a:bodyPr/>
        <a:lstStyle/>
        <a:p>
          <a:endParaRPr lang="en-US"/>
        </a:p>
      </dgm:t>
    </dgm:pt>
    <dgm:pt modelId="{CB9CACFA-1301-4482-858B-DBB04F63E4D1}" type="sibTrans" cxnId="{992CD0C6-0F7A-42AA-BF60-80AFB9A45884}">
      <dgm:prSet/>
      <dgm:spPr/>
      <dgm:t>
        <a:bodyPr/>
        <a:lstStyle/>
        <a:p>
          <a:endParaRPr lang="en-US"/>
        </a:p>
      </dgm:t>
    </dgm:pt>
    <dgm:pt modelId="{0FA88151-8069-4E29-AD9C-4BBD94684DF2}">
      <dgm:prSet/>
      <dgm:spPr/>
      <dgm:t>
        <a:bodyPr/>
        <a:lstStyle/>
        <a:p>
          <a:r>
            <a:rPr lang="fr-FR"/>
            <a:t>Variabilité du seuil de tolérance selon les accueillants</a:t>
          </a:r>
          <a:endParaRPr lang="en-US"/>
        </a:p>
      </dgm:t>
    </dgm:pt>
    <dgm:pt modelId="{B4CDBD9F-03B1-4E35-BDE9-5E974EAE0207}" type="parTrans" cxnId="{A77BA5DF-8A09-40CF-BC99-4F7725F568C9}">
      <dgm:prSet/>
      <dgm:spPr/>
      <dgm:t>
        <a:bodyPr/>
        <a:lstStyle/>
        <a:p>
          <a:endParaRPr lang="en-US"/>
        </a:p>
      </dgm:t>
    </dgm:pt>
    <dgm:pt modelId="{E403297E-1DCE-4E29-812A-56ECD54CF06A}" type="sibTrans" cxnId="{A77BA5DF-8A09-40CF-BC99-4F7725F568C9}">
      <dgm:prSet/>
      <dgm:spPr/>
      <dgm:t>
        <a:bodyPr/>
        <a:lstStyle/>
        <a:p>
          <a:endParaRPr lang="en-US"/>
        </a:p>
      </dgm:t>
    </dgm:pt>
    <dgm:pt modelId="{7DD5D9D4-F82D-4B3F-80D6-A9C689DD6CE3}">
      <dgm:prSet custT="1"/>
      <dgm:spPr/>
      <dgm:t>
        <a:bodyPr/>
        <a:lstStyle/>
        <a:p>
          <a:r>
            <a:rPr lang="fr-FR" sz="2000" b="1" dirty="0"/>
            <a:t>Liés aux usagers potentiels : </a:t>
          </a:r>
          <a:endParaRPr lang="en-US" sz="2000" dirty="0"/>
        </a:p>
      </dgm:t>
    </dgm:pt>
    <dgm:pt modelId="{F101873F-2768-443F-8DDB-5D6BE536FC46}" type="parTrans" cxnId="{ECB8A60E-4AF6-47C4-BDCF-F34185EFF91F}">
      <dgm:prSet/>
      <dgm:spPr/>
      <dgm:t>
        <a:bodyPr/>
        <a:lstStyle/>
        <a:p>
          <a:endParaRPr lang="en-US"/>
        </a:p>
      </dgm:t>
    </dgm:pt>
    <dgm:pt modelId="{8E77B5DD-8548-4A05-AD87-E02B291DD900}" type="sibTrans" cxnId="{ECB8A60E-4AF6-47C4-BDCF-F34185EFF91F}">
      <dgm:prSet/>
      <dgm:spPr/>
      <dgm:t>
        <a:bodyPr/>
        <a:lstStyle/>
        <a:p>
          <a:endParaRPr lang="en-US"/>
        </a:p>
      </dgm:t>
    </dgm:pt>
    <dgm:pt modelId="{A92990A5-4A17-4095-B8C1-A9FAEEF64E6A}">
      <dgm:prSet/>
      <dgm:spPr/>
      <dgm:t>
        <a:bodyPr/>
        <a:lstStyle/>
        <a:p>
          <a:r>
            <a:rPr lang="fr-FR"/>
            <a:t>sentiment de « pas pour moi » (population, image véhiculée) </a:t>
          </a:r>
          <a:endParaRPr lang="en-US"/>
        </a:p>
      </dgm:t>
    </dgm:pt>
    <dgm:pt modelId="{5F0EED47-B42F-47D9-B9D5-CAEC10808166}" type="parTrans" cxnId="{D20C3D2D-2D76-4DF7-8E69-5E22A84C3830}">
      <dgm:prSet/>
      <dgm:spPr/>
      <dgm:t>
        <a:bodyPr/>
        <a:lstStyle/>
        <a:p>
          <a:endParaRPr lang="en-US"/>
        </a:p>
      </dgm:t>
    </dgm:pt>
    <dgm:pt modelId="{29136571-6334-4AD9-81F4-0D519DE3F848}" type="sibTrans" cxnId="{D20C3D2D-2D76-4DF7-8E69-5E22A84C3830}">
      <dgm:prSet/>
      <dgm:spPr/>
      <dgm:t>
        <a:bodyPr/>
        <a:lstStyle/>
        <a:p>
          <a:endParaRPr lang="en-US"/>
        </a:p>
      </dgm:t>
    </dgm:pt>
    <dgm:pt modelId="{4BF5E8D7-F774-4714-81B7-E53B8C93E8F9}">
      <dgm:prSet/>
      <dgm:spPr/>
      <dgm:t>
        <a:bodyPr/>
        <a:lstStyle/>
        <a:p>
          <a:r>
            <a:rPr lang="fr-FR"/>
            <a:t>Risques de rencontres non souhaitées</a:t>
          </a:r>
          <a:endParaRPr lang="en-US"/>
        </a:p>
      </dgm:t>
    </dgm:pt>
    <dgm:pt modelId="{D328ED7A-BF44-4608-9113-6A3F49A8600E}" type="parTrans" cxnId="{87895FD2-462A-4596-81B9-454A2BFF63B4}">
      <dgm:prSet/>
      <dgm:spPr/>
      <dgm:t>
        <a:bodyPr/>
        <a:lstStyle/>
        <a:p>
          <a:endParaRPr lang="en-US"/>
        </a:p>
      </dgm:t>
    </dgm:pt>
    <dgm:pt modelId="{C11290B3-E32E-4152-A8EA-8C2E952F046B}" type="sibTrans" cxnId="{87895FD2-462A-4596-81B9-454A2BFF63B4}">
      <dgm:prSet/>
      <dgm:spPr/>
      <dgm:t>
        <a:bodyPr/>
        <a:lstStyle/>
        <a:p>
          <a:endParaRPr lang="en-US"/>
        </a:p>
      </dgm:t>
    </dgm:pt>
    <dgm:pt modelId="{A719906F-4ED6-4E43-A232-ABBBAC8662D4}">
      <dgm:prSet/>
      <dgm:spPr/>
      <dgm:t>
        <a:bodyPr/>
        <a:lstStyle/>
        <a:p>
          <a:r>
            <a:rPr lang="fr-FR"/>
            <a:t>Risque de changement de statut</a:t>
          </a:r>
          <a:endParaRPr lang="en-US"/>
        </a:p>
      </dgm:t>
    </dgm:pt>
    <dgm:pt modelId="{5E01735B-44D6-443D-B755-DCD5722BCA3A}" type="parTrans" cxnId="{01F32E2C-3AEC-439C-93EF-DB96B4B51C72}">
      <dgm:prSet/>
      <dgm:spPr/>
      <dgm:t>
        <a:bodyPr/>
        <a:lstStyle/>
        <a:p>
          <a:endParaRPr lang="en-US"/>
        </a:p>
      </dgm:t>
    </dgm:pt>
    <dgm:pt modelId="{946EE69E-A82F-4867-B8F8-F61E1D787BE6}" type="sibTrans" cxnId="{01F32E2C-3AEC-439C-93EF-DB96B4B51C72}">
      <dgm:prSet/>
      <dgm:spPr/>
      <dgm:t>
        <a:bodyPr/>
        <a:lstStyle/>
        <a:p>
          <a:endParaRPr lang="en-US"/>
        </a:p>
      </dgm:t>
    </dgm:pt>
    <dgm:pt modelId="{A724851A-68AC-47FD-AA28-2A04E94F31D0}" type="pres">
      <dgm:prSet presAssocID="{3F11A5D8-17EB-4D36-B1B4-9F86E151E6C9}" presName="vert0" presStyleCnt="0">
        <dgm:presLayoutVars>
          <dgm:dir/>
          <dgm:animOne val="branch"/>
          <dgm:animLvl val="lvl"/>
        </dgm:presLayoutVars>
      </dgm:prSet>
      <dgm:spPr/>
    </dgm:pt>
    <dgm:pt modelId="{6013848A-F38E-4FA3-8C32-193FA757D258}" type="pres">
      <dgm:prSet presAssocID="{2D4CE955-BD12-4ABE-A340-E82AE23B81B8}" presName="thickLine" presStyleLbl="alignNode1" presStyleIdx="0" presStyleCnt="8"/>
      <dgm:spPr/>
    </dgm:pt>
    <dgm:pt modelId="{D33A2F26-118A-4937-B552-90CA8AFEAF13}" type="pres">
      <dgm:prSet presAssocID="{2D4CE955-BD12-4ABE-A340-E82AE23B81B8}" presName="horz1" presStyleCnt="0"/>
      <dgm:spPr/>
    </dgm:pt>
    <dgm:pt modelId="{77650546-C54C-42D8-83F5-620369B603D3}" type="pres">
      <dgm:prSet presAssocID="{2D4CE955-BD12-4ABE-A340-E82AE23B81B8}" presName="tx1" presStyleLbl="revTx" presStyleIdx="0" presStyleCnt="8"/>
      <dgm:spPr/>
    </dgm:pt>
    <dgm:pt modelId="{09B55B5D-6CB7-4755-9CA7-4A0BE44023F5}" type="pres">
      <dgm:prSet presAssocID="{2D4CE955-BD12-4ABE-A340-E82AE23B81B8}" presName="vert1" presStyleCnt="0"/>
      <dgm:spPr/>
    </dgm:pt>
    <dgm:pt modelId="{75D98053-5DCD-4448-AA10-7E8141E0B48F}" type="pres">
      <dgm:prSet presAssocID="{F007E145-539C-49A3-AEFE-2B7183866FFA}" presName="thickLine" presStyleLbl="alignNode1" presStyleIdx="1" presStyleCnt="8"/>
      <dgm:spPr/>
    </dgm:pt>
    <dgm:pt modelId="{C7C2BA54-2C7D-428B-84D1-3AAF4B2D1A9B}" type="pres">
      <dgm:prSet presAssocID="{F007E145-539C-49A3-AEFE-2B7183866FFA}" presName="horz1" presStyleCnt="0"/>
      <dgm:spPr/>
    </dgm:pt>
    <dgm:pt modelId="{358FE383-84F5-4EBD-84D8-1C3EE0473621}" type="pres">
      <dgm:prSet presAssocID="{F007E145-539C-49A3-AEFE-2B7183866FFA}" presName="tx1" presStyleLbl="revTx" presStyleIdx="1" presStyleCnt="8"/>
      <dgm:spPr/>
    </dgm:pt>
    <dgm:pt modelId="{3D2E5B7E-D174-4053-8B66-49F1A03E7AEE}" type="pres">
      <dgm:prSet presAssocID="{F007E145-539C-49A3-AEFE-2B7183866FFA}" presName="vert1" presStyleCnt="0"/>
      <dgm:spPr/>
    </dgm:pt>
    <dgm:pt modelId="{5E9B3933-4517-463F-832F-63CA222CECA8}" type="pres">
      <dgm:prSet presAssocID="{D973D051-728E-42B6-9960-2A1EE2B20FBB}" presName="thickLine" presStyleLbl="alignNode1" presStyleIdx="2" presStyleCnt="8"/>
      <dgm:spPr/>
    </dgm:pt>
    <dgm:pt modelId="{92910558-B837-4602-9A3F-0B6F69F291C1}" type="pres">
      <dgm:prSet presAssocID="{D973D051-728E-42B6-9960-2A1EE2B20FBB}" presName="horz1" presStyleCnt="0"/>
      <dgm:spPr/>
    </dgm:pt>
    <dgm:pt modelId="{98E052CA-F201-4A7E-889D-B3194E69B4D2}" type="pres">
      <dgm:prSet presAssocID="{D973D051-728E-42B6-9960-2A1EE2B20FBB}" presName="tx1" presStyleLbl="revTx" presStyleIdx="2" presStyleCnt="8"/>
      <dgm:spPr/>
    </dgm:pt>
    <dgm:pt modelId="{2DA18754-2130-45A7-9A80-D43F9FF0AF8F}" type="pres">
      <dgm:prSet presAssocID="{D973D051-728E-42B6-9960-2A1EE2B20FBB}" presName="vert1" presStyleCnt="0"/>
      <dgm:spPr/>
    </dgm:pt>
    <dgm:pt modelId="{43A7EAA9-2C76-4C9B-ABF2-1B4B490BAE1F}" type="pres">
      <dgm:prSet presAssocID="{0FA88151-8069-4E29-AD9C-4BBD94684DF2}" presName="thickLine" presStyleLbl="alignNode1" presStyleIdx="3" presStyleCnt="8"/>
      <dgm:spPr/>
    </dgm:pt>
    <dgm:pt modelId="{88C57F5D-2F1A-4459-8F98-D6E8C4171202}" type="pres">
      <dgm:prSet presAssocID="{0FA88151-8069-4E29-AD9C-4BBD94684DF2}" presName="horz1" presStyleCnt="0"/>
      <dgm:spPr/>
    </dgm:pt>
    <dgm:pt modelId="{4CE2E5EE-2C9D-4C8F-A2A7-331C8F0C9B58}" type="pres">
      <dgm:prSet presAssocID="{0FA88151-8069-4E29-AD9C-4BBD94684DF2}" presName="tx1" presStyleLbl="revTx" presStyleIdx="3" presStyleCnt="8"/>
      <dgm:spPr/>
    </dgm:pt>
    <dgm:pt modelId="{7D9BB046-299D-48B8-BD3E-F3B3389D2683}" type="pres">
      <dgm:prSet presAssocID="{0FA88151-8069-4E29-AD9C-4BBD94684DF2}" presName="vert1" presStyleCnt="0"/>
      <dgm:spPr/>
    </dgm:pt>
    <dgm:pt modelId="{1DD330B5-E738-49A7-AFCD-12FE495B84D6}" type="pres">
      <dgm:prSet presAssocID="{7DD5D9D4-F82D-4B3F-80D6-A9C689DD6CE3}" presName="thickLine" presStyleLbl="alignNode1" presStyleIdx="4" presStyleCnt="8"/>
      <dgm:spPr/>
    </dgm:pt>
    <dgm:pt modelId="{D1CE40DC-773E-46E6-98AF-987687777A02}" type="pres">
      <dgm:prSet presAssocID="{7DD5D9D4-F82D-4B3F-80D6-A9C689DD6CE3}" presName="horz1" presStyleCnt="0"/>
      <dgm:spPr/>
    </dgm:pt>
    <dgm:pt modelId="{4293D4BA-377E-4AA2-B2FF-C8DC97FE2DE9}" type="pres">
      <dgm:prSet presAssocID="{7DD5D9D4-F82D-4B3F-80D6-A9C689DD6CE3}" presName="tx1" presStyleLbl="revTx" presStyleIdx="4" presStyleCnt="8"/>
      <dgm:spPr/>
    </dgm:pt>
    <dgm:pt modelId="{81515D9E-0802-4716-9189-5704668FBCA8}" type="pres">
      <dgm:prSet presAssocID="{7DD5D9D4-F82D-4B3F-80D6-A9C689DD6CE3}" presName="vert1" presStyleCnt="0"/>
      <dgm:spPr/>
    </dgm:pt>
    <dgm:pt modelId="{34496676-5659-43D5-8AD8-F5C264D991E0}" type="pres">
      <dgm:prSet presAssocID="{A92990A5-4A17-4095-B8C1-A9FAEEF64E6A}" presName="thickLine" presStyleLbl="alignNode1" presStyleIdx="5" presStyleCnt="8"/>
      <dgm:spPr/>
    </dgm:pt>
    <dgm:pt modelId="{976C8280-9BCD-4268-B36F-D5A6ADFB33E3}" type="pres">
      <dgm:prSet presAssocID="{A92990A5-4A17-4095-B8C1-A9FAEEF64E6A}" presName="horz1" presStyleCnt="0"/>
      <dgm:spPr/>
    </dgm:pt>
    <dgm:pt modelId="{952CD0BE-114B-459B-8C61-C77D6E86EF6E}" type="pres">
      <dgm:prSet presAssocID="{A92990A5-4A17-4095-B8C1-A9FAEEF64E6A}" presName="tx1" presStyleLbl="revTx" presStyleIdx="5" presStyleCnt="8"/>
      <dgm:spPr/>
    </dgm:pt>
    <dgm:pt modelId="{E50A2DA1-CD45-493A-990D-F3499B58121A}" type="pres">
      <dgm:prSet presAssocID="{A92990A5-4A17-4095-B8C1-A9FAEEF64E6A}" presName="vert1" presStyleCnt="0"/>
      <dgm:spPr/>
    </dgm:pt>
    <dgm:pt modelId="{C582A800-87A1-4634-AA0B-FE218511C74D}" type="pres">
      <dgm:prSet presAssocID="{4BF5E8D7-F774-4714-81B7-E53B8C93E8F9}" presName="thickLine" presStyleLbl="alignNode1" presStyleIdx="6" presStyleCnt="8"/>
      <dgm:spPr/>
    </dgm:pt>
    <dgm:pt modelId="{159B4C12-C6CC-4062-8408-07608EEC5D04}" type="pres">
      <dgm:prSet presAssocID="{4BF5E8D7-F774-4714-81B7-E53B8C93E8F9}" presName="horz1" presStyleCnt="0"/>
      <dgm:spPr/>
    </dgm:pt>
    <dgm:pt modelId="{9E477C86-6537-4E18-A926-5BB3A3AAF8FA}" type="pres">
      <dgm:prSet presAssocID="{4BF5E8D7-F774-4714-81B7-E53B8C93E8F9}" presName="tx1" presStyleLbl="revTx" presStyleIdx="6" presStyleCnt="8"/>
      <dgm:spPr/>
    </dgm:pt>
    <dgm:pt modelId="{E3A94E66-A52C-4A4E-A8B4-1E81D9DB49C8}" type="pres">
      <dgm:prSet presAssocID="{4BF5E8D7-F774-4714-81B7-E53B8C93E8F9}" presName="vert1" presStyleCnt="0"/>
      <dgm:spPr/>
    </dgm:pt>
    <dgm:pt modelId="{070ED965-5AEF-435B-A682-1104A093166E}" type="pres">
      <dgm:prSet presAssocID="{A719906F-4ED6-4E43-A232-ABBBAC8662D4}" presName="thickLine" presStyleLbl="alignNode1" presStyleIdx="7" presStyleCnt="8"/>
      <dgm:spPr/>
    </dgm:pt>
    <dgm:pt modelId="{95171D5A-1AF4-4367-A1E1-41E1A12048BE}" type="pres">
      <dgm:prSet presAssocID="{A719906F-4ED6-4E43-A232-ABBBAC8662D4}" presName="horz1" presStyleCnt="0"/>
      <dgm:spPr/>
    </dgm:pt>
    <dgm:pt modelId="{99F8B146-AC08-4735-A1B3-63EB25D19BE2}" type="pres">
      <dgm:prSet presAssocID="{A719906F-4ED6-4E43-A232-ABBBAC8662D4}" presName="tx1" presStyleLbl="revTx" presStyleIdx="7" presStyleCnt="8"/>
      <dgm:spPr/>
    </dgm:pt>
    <dgm:pt modelId="{8C4DF056-944A-4916-8BC4-51FAB32100FF}" type="pres">
      <dgm:prSet presAssocID="{A719906F-4ED6-4E43-A232-ABBBAC8662D4}" presName="vert1" presStyleCnt="0"/>
      <dgm:spPr/>
    </dgm:pt>
  </dgm:ptLst>
  <dgm:cxnLst>
    <dgm:cxn modelId="{ECB8A60E-4AF6-47C4-BDCF-F34185EFF91F}" srcId="{3F11A5D8-17EB-4D36-B1B4-9F86E151E6C9}" destId="{7DD5D9D4-F82D-4B3F-80D6-A9C689DD6CE3}" srcOrd="4" destOrd="0" parTransId="{F101873F-2768-443F-8DDB-5D6BE536FC46}" sibTransId="{8E77B5DD-8548-4A05-AD87-E02B291DD900}"/>
    <dgm:cxn modelId="{B1222112-8B08-4231-AE01-99F660A0E7DA}" type="presOf" srcId="{A92990A5-4A17-4095-B8C1-A9FAEEF64E6A}" destId="{952CD0BE-114B-459B-8C61-C77D6E86EF6E}" srcOrd="0" destOrd="0" presId="urn:microsoft.com/office/officeart/2008/layout/LinedList"/>
    <dgm:cxn modelId="{01F32E2C-3AEC-439C-93EF-DB96B4B51C72}" srcId="{3F11A5D8-17EB-4D36-B1B4-9F86E151E6C9}" destId="{A719906F-4ED6-4E43-A232-ABBBAC8662D4}" srcOrd="7" destOrd="0" parTransId="{5E01735B-44D6-443D-B755-DCD5722BCA3A}" sibTransId="{946EE69E-A82F-4867-B8F8-F61E1D787BE6}"/>
    <dgm:cxn modelId="{D20C3D2D-2D76-4DF7-8E69-5E22A84C3830}" srcId="{3F11A5D8-17EB-4D36-B1B4-9F86E151E6C9}" destId="{A92990A5-4A17-4095-B8C1-A9FAEEF64E6A}" srcOrd="5" destOrd="0" parTransId="{5F0EED47-B42F-47D9-B9D5-CAEC10808166}" sibTransId="{29136571-6334-4AD9-81F4-0D519DE3F848}"/>
    <dgm:cxn modelId="{22AEB333-41AB-4AB2-8EF8-216F8D926CB5}" type="presOf" srcId="{4BF5E8D7-F774-4714-81B7-E53B8C93E8F9}" destId="{9E477C86-6537-4E18-A926-5BB3A3AAF8FA}" srcOrd="0" destOrd="0" presId="urn:microsoft.com/office/officeart/2008/layout/LinedList"/>
    <dgm:cxn modelId="{08746A40-5650-41D0-9F94-179CF1511C9F}" type="presOf" srcId="{2D4CE955-BD12-4ABE-A340-E82AE23B81B8}" destId="{77650546-C54C-42D8-83F5-620369B603D3}" srcOrd="0" destOrd="0" presId="urn:microsoft.com/office/officeart/2008/layout/LinedList"/>
    <dgm:cxn modelId="{7545CF67-ED4D-47E1-89F5-99A7E6F99EFE}" srcId="{3F11A5D8-17EB-4D36-B1B4-9F86E151E6C9}" destId="{2D4CE955-BD12-4ABE-A340-E82AE23B81B8}" srcOrd="0" destOrd="0" parTransId="{8E919897-605D-405D-B722-F66508CCF6F9}" sibTransId="{FCD99D93-3D20-4D04-BC0F-4106467CB85F}"/>
    <dgm:cxn modelId="{B7576748-07A2-46D7-BD9A-16576FDC7E98}" type="presOf" srcId="{0FA88151-8069-4E29-AD9C-4BBD94684DF2}" destId="{4CE2E5EE-2C9D-4C8F-A2A7-331C8F0C9B58}" srcOrd="0" destOrd="0" presId="urn:microsoft.com/office/officeart/2008/layout/LinedList"/>
    <dgm:cxn modelId="{35339359-94C1-4EF0-8EFD-EAE367B5CE3F}" srcId="{3F11A5D8-17EB-4D36-B1B4-9F86E151E6C9}" destId="{F007E145-539C-49A3-AEFE-2B7183866FFA}" srcOrd="1" destOrd="0" parTransId="{74834609-4A0C-4405-A00C-04F67B21256E}" sibTransId="{A6370B7B-159D-48ED-8CC1-F42F16C040EF}"/>
    <dgm:cxn modelId="{F479C67B-03F3-4C17-A991-48B817937503}" type="presOf" srcId="{F007E145-539C-49A3-AEFE-2B7183866FFA}" destId="{358FE383-84F5-4EBD-84D8-1C3EE0473621}" srcOrd="0" destOrd="0" presId="urn:microsoft.com/office/officeart/2008/layout/LinedList"/>
    <dgm:cxn modelId="{8DF5DF84-15DC-4E33-8932-2E2B0CF5C356}" type="presOf" srcId="{3F11A5D8-17EB-4D36-B1B4-9F86E151E6C9}" destId="{A724851A-68AC-47FD-AA28-2A04E94F31D0}" srcOrd="0" destOrd="0" presId="urn:microsoft.com/office/officeart/2008/layout/LinedList"/>
    <dgm:cxn modelId="{A5AEA6A4-F880-438A-A335-8BB841D14562}" type="presOf" srcId="{D973D051-728E-42B6-9960-2A1EE2B20FBB}" destId="{98E052CA-F201-4A7E-889D-B3194E69B4D2}" srcOrd="0" destOrd="0" presId="urn:microsoft.com/office/officeart/2008/layout/LinedList"/>
    <dgm:cxn modelId="{992CD0C6-0F7A-42AA-BF60-80AFB9A45884}" srcId="{3F11A5D8-17EB-4D36-B1B4-9F86E151E6C9}" destId="{D973D051-728E-42B6-9960-2A1EE2B20FBB}" srcOrd="2" destOrd="0" parTransId="{ACBAF770-DCF4-4E56-9997-BBA7D23FAE61}" sibTransId="{CB9CACFA-1301-4482-858B-DBB04F63E4D1}"/>
    <dgm:cxn modelId="{87895FD2-462A-4596-81B9-454A2BFF63B4}" srcId="{3F11A5D8-17EB-4D36-B1B4-9F86E151E6C9}" destId="{4BF5E8D7-F774-4714-81B7-E53B8C93E8F9}" srcOrd="6" destOrd="0" parTransId="{D328ED7A-BF44-4608-9113-6A3F49A8600E}" sibTransId="{C11290B3-E32E-4152-A8EA-8C2E952F046B}"/>
    <dgm:cxn modelId="{65B822DC-5876-4B58-9396-A00FAD64A6B3}" type="presOf" srcId="{A719906F-4ED6-4E43-A232-ABBBAC8662D4}" destId="{99F8B146-AC08-4735-A1B3-63EB25D19BE2}" srcOrd="0" destOrd="0" presId="urn:microsoft.com/office/officeart/2008/layout/LinedList"/>
    <dgm:cxn modelId="{A77BA5DF-8A09-40CF-BC99-4F7725F568C9}" srcId="{3F11A5D8-17EB-4D36-B1B4-9F86E151E6C9}" destId="{0FA88151-8069-4E29-AD9C-4BBD94684DF2}" srcOrd="3" destOrd="0" parTransId="{B4CDBD9F-03B1-4E35-BDE9-5E974EAE0207}" sibTransId="{E403297E-1DCE-4E29-812A-56ECD54CF06A}"/>
    <dgm:cxn modelId="{8DAA38FD-2576-41BC-A48E-E3F5896FAEDF}" type="presOf" srcId="{7DD5D9D4-F82D-4B3F-80D6-A9C689DD6CE3}" destId="{4293D4BA-377E-4AA2-B2FF-C8DC97FE2DE9}" srcOrd="0" destOrd="0" presId="urn:microsoft.com/office/officeart/2008/layout/LinedList"/>
    <dgm:cxn modelId="{F5AA8E77-1143-4B8C-A82B-46A7C7A305BF}" type="presParOf" srcId="{A724851A-68AC-47FD-AA28-2A04E94F31D0}" destId="{6013848A-F38E-4FA3-8C32-193FA757D258}" srcOrd="0" destOrd="0" presId="urn:microsoft.com/office/officeart/2008/layout/LinedList"/>
    <dgm:cxn modelId="{BF4EF731-82D1-420F-9D81-19EA1CE2F222}" type="presParOf" srcId="{A724851A-68AC-47FD-AA28-2A04E94F31D0}" destId="{D33A2F26-118A-4937-B552-90CA8AFEAF13}" srcOrd="1" destOrd="0" presId="urn:microsoft.com/office/officeart/2008/layout/LinedList"/>
    <dgm:cxn modelId="{734730D2-3858-4A02-A1E9-ABEC75C45720}" type="presParOf" srcId="{D33A2F26-118A-4937-B552-90CA8AFEAF13}" destId="{77650546-C54C-42D8-83F5-620369B603D3}" srcOrd="0" destOrd="0" presId="urn:microsoft.com/office/officeart/2008/layout/LinedList"/>
    <dgm:cxn modelId="{350E4B7F-3F27-4DC0-86ED-C402E501BE3E}" type="presParOf" srcId="{D33A2F26-118A-4937-B552-90CA8AFEAF13}" destId="{09B55B5D-6CB7-4755-9CA7-4A0BE44023F5}" srcOrd="1" destOrd="0" presId="urn:microsoft.com/office/officeart/2008/layout/LinedList"/>
    <dgm:cxn modelId="{D0A3D3BF-5F9F-4EE6-A111-BB66660DB804}" type="presParOf" srcId="{A724851A-68AC-47FD-AA28-2A04E94F31D0}" destId="{75D98053-5DCD-4448-AA10-7E8141E0B48F}" srcOrd="2" destOrd="0" presId="urn:microsoft.com/office/officeart/2008/layout/LinedList"/>
    <dgm:cxn modelId="{54AEB8F8-1AAF-439F-9E35-60EB066B8805}" type="presParOf" srcId="{A724851A-68AC-47FD-AA28-2A04E94F31D0}" destId="{C7C2BA54-2C7D-428B-84D1-3AAF4B2D1A9B}" srcOrd="3" destOrd="0" presId="urn:microsoft.com/office/officeart/2008/layout/LinedList"/>
    <dgm:cxn modelId="{F60BFE21-B53E-42FD-B5F5-0CCBFA37A665}" type="presParOf" srcId="{C7C2BA54-2C7D-428B-84D1-3AAF4B2D1A9B}" destId="{358FE383-84F5-4EBD-84D8-1C3EE0473621}" srcOrd="0" destOrd="0" presId="urn:microsoft.com/office/officeart/2008/layout/LinedList"/>
    <dgm:cxn modelId="{AACD8407-F839-47ED-8731-930AD2C0C592}" type="presParOf" srcId="{C7C2BA54-2C7D-428B-84D1-3AAF4B2D1A9B}" destId="{3D2E5B7E-D174-4053-8B66-49F1A03E7AEE}" srcOrd="1" destOrd="0" presId="urn:microsoft.com/office/officeart/2008/layout/LinedList"/>
    <dgm:cxn modelId="{DBBD63E4-5D1E-4A62-83A2-F8580C876543}" type="presParOf" srcId="{A724851A-68AC-47FD-AA28-2A04E94F31D0}" destId="{5E9B3933-4517-463F-832F-63CA222CECA8}" srcOrd="4" destOrd="0" presId="urn:microsoft.com/office/officeart/2008/layout/LinedList"/>
    <dgm:cxn modelId="{C5FC2214-7B46-48B6-AEC8-D672EB67C8B0}" type="presParOf" srcId="{A724851A-68AC-47FD-AA28-2A04E94F31D0}" destId="{92910558-B837-4602-9A3F-0B6F69F291C1}" srcOrd="5" destOrd="0" presId="urn:microsoft.com/office/officeart/2008/layout/LinedList"/>
    <dgm:cxn modelId="{0FB381B2-5FB8-44A2-AC32-5A246C5845CB}" type="presParOf" srcId="{92910558-B837-4602-9A3F-0B6F69F291C1}" destId="{98E052CA-F201-4A7E-889D-B3194E69B4D2}" srcOrd="0" destOrd="0" presId="urn:microsoft.com/office/officeart/2008/layout/LinedList"/>
    <dgm:cxn modelId="{DF0BB7E6-3ED2-4FCE-A9F5-272DCBFCEFCC}" type="presParOf" srcId="{92910558-B837-4602-9A3F-0B6F69F291C1}" destId="{2DA18754-2130-45A7-9A80-D43F9FF0AF8F}" srcOrd="1" destOrd="0" presId="urn:microsoft.com/office/officeart/2008/layout/LinedList"/>
    <dgm:cxn modelId="{87C7CFBD-1BB3-4662-B216-D9DC96AF372F}" type="presParOf" srcId="{A724851A-68AC-47FD-AA28-2A04E94F31D0}" destId="{43A7EAA9-2C76-4C9B-ABF2-1B4B490BAE1F}" srcOrd="6" destOrd="0" presId="urn:microsoft.com/office/officeart/2008/layout/LinedList"/>
    <dgm:cxn modelId="{37D25667-1028-4EBA-94A1-E2EBC24B1931}" type="presParOf" srcId="{A724851A-68AC-47FD-AA28-2A04E94F31D0}" destId="{88C57F5D-2F1A-4459-8F98-D6E8C4171202}" srcOrd="7" destOrd="0" presId="urn:microsoft.com/office/officeart/2008/layout/LinedList"/>
    <dgm:cxn modelId="{2461BB1B-BE33-48B6-9FE7-36C5B1AC7C0F}" type="presParOf" srcId="{88C57F5D-2F1A-4459-8F98-D6E8C4171202}" destId="{4CE2E5EE-2C9D-4C8F-A2A7-331C8F0C9B58}" srcOrd="0" destOrd="0" presId="urn:microsoft.com/office/officeart/2008/layout/LinedList"/>
    <dgm:cxn modelId="{569CE371-4AC5-4241-A62E-C2343DBAB220}" type="presParOf" srcId="{88C57F5D-2F1A-4459-8F98-D6E8C4171202}" destId="{7D9BB046-299D-48B8-BD3E-F3B3389D2683}" srcOrd="1" destOrd="0" presId="urn:microsoft.com/office/officeart/2008/layout/LinedList"/>
    <dgm:cxn modelId="{1A2F8781-A06C-41FB-9131-8E27EFC56464}" type="presParOf" srcId="{A724851A-68AC-47FD-AA28-2A04E94F31D0}" destId="{1DD330B5-E738-49A7-AFCD-12FE495B84D6}" srcOrd="8" destOrd="0" presId="urn:microsoft.com/office/officeart/2008/layout/LinedList"/>
    <dgm:cxn modelId="{21DE0B3E-F87F-4811-A632-C639DE1AF1A6}" type="presParOf" srcId="{A724851A-68AC-47FD-AA28-2A04E94F31D0}" destId="{D1CE40DC-773E-46E6-98AF-987687777A02}" srcOrd="9" destOrd="0" presId="urn:microsoft.com/office/officeart/2008/layout/LinedList"/>
    <dgm:cxn modelId="{EF0DCF79-0DF7-44C7-B8B3-7A6E14A2FD0F}" type="presParOf" srcId="{D1CE40DC-773E-46E6-98AF-987687777A02}" destId="{4293D4BA-377E-4AA2-B2FF-C8DC97FE2DE9}" srcOrd="0" destOrd="0" presId="urn:microsoft.com/office/officeart/2008/layout/LinedList"/>
    <dgm:cxn modelId="{D8023473-13A9-4258-A4D3-B62F72DAFB38}" type="presParOf" srcId="{D1CE40DC-773E-46E6-98AF-987687777A02}" destId="{81515D9E-0802-4716-9189-5704668FBCA8}" srcOrd="1" destOrd="0" presId="urn:microsoft.com/office/officeart/2008/layout/LinedList"/>
    <dgm:cxn modelId="{0A10F676-6160-4F61-8DEA-6D8376D2D399}" type="presParOf" srcId="{A724851A-68AC-47FD-AA28-2A04E94F31D0}" destId="{34496676-5659-43D5-8AD8-F5C264D991E0}" srcOrd="10" destOrd="0" presId="urn:microsoft.com/office/officeart/2008/layout/LinedList"/>
    <dgm:cxn modelId="{0ECCD5EC-3EF3-4B45-B58E-F4F511CC8902}" type="presParOf" srcId="{A724851A-68AC-47FD-AA28-2A04E94F31D0}" destId="{976C8280-9BCD-4268-B36F-D5A6ADFB33E3}" srcOrd="11" destOrd="0" presId="urn:microsoft.com/office/officeart/2008/layout/LinedList"/>
    <dgm:cxn modelId="{5A92CA89-689B-47F4-A011-7CFEE0376A4D}" type="presParOf" srcId="{976C8280-9BCD-4268-B36F-D5A6ADFB33E3}" destId="{952CD0BE-114B-459B-8C61-C77D6E86EF6E}" srcOrd="0" destOrd="0" presId="urn:microsoft.com/office/officeart/2008/layout/LinedList"/>
    <dgm:cxn modelId="{871B1918-FFA9-4B9A-A6DD-D27E8372DA63}" type="presParOf" srcId="{976C8280-9BCD-4268-B36F-D5A6ADFB33E3}" destId="{E50A2DA1-CD45-493A-990D-F3499B58121A}" srcOrd="1" destOrd="0" presId="urn:microsoft.com/office/officeart/2008/layout/LinedList"/>
    <dgm:cxn modelId="{360BF9F5-5CAC-4076-999C-C933C0A1AAFF}" type="presParOf" srcId="{A724851A-68AC-47FD-AA28-2A04E94F31D0}" destId="{C582A800-87A1-4634-AA0B-FE218511C74D}" srcOrd="12" destOrd="0" presId="urn:microsoft.com/office/officeart/2008/layout/LinedList"/>
    <dgm:cxn modelId="{D0F4E5A3-069F-4C40-924D-461A6014C05C}" type="presParOf" srcId="{A724851A-68AC-47FD-AA28-2A04E94F31D0}" destId="{159B4C12-C6CC-4062-8408-07608EEC5D04}" srcOrd="13" destOrd="0" presId="urn:microsoft.com/office/officeart/2008/layout/LinedList"/>
    <dgm:cxn modelId="{8E7BE1AA-600D-4112-95D0-02042923FD3C}" type="presParOf" srcId="{159B4C12-C6CC-4062-8408-07608EEC5D04}" destId="{9E477C86-6537-4E18-A926-5BB3A3AAF8FA}" srcOrd="0" destOrd="0" presId="urn:microsoft.com/office/officeart/2008/layout/LinedList"/>
    <dgm:cxn modelId="{DF6F7C3F-CF6C-4AF8-86D7-4C4686CEC0B0}" type="presParOf" srcId="{159B4C12-C6CC-4062-8408-07608EEC5D04}" destId="{E3A94E66-A52C-4A4E-A8B4-1E81D9DB49C8}" srcOrd="1" destOrd="0" presId="urn:microsoft.com/office/officeart/2008/layout/LinedList"/>
    <dgm:cxn modelId="{1986DE2F-12D5-4C35-995C-F79FEB410689}" type="presParOf" srcId="{A724851A-68AC-47FD-AA28-2A04E94F31D0}" destId="{070ED965-5AEF-435B-A682-1104A093166E}" srcOrd="14" destOrd="0" presId="urn:microsoft.com/office/officeart/2008/layout/LinedList"/>
    <dgm:cxn modelId="{19DC4AD8-6E94-486A-A250-22741EE6AE92}" type="presParOf" srcId="{A724851A-68AC-47FD-AA28-2A04E94F31D0}" destId="{95171D5A-1AF4-4367-A1E1-41E1A12048BE}" srcOrd="15" destOrd="0" presId="urn:microsoft.com/office/officeart/2008/layout/LinedList"/>
    <dgm:cxn modelId="{05EAB04A-6EE1-4B04-9FF1-90F613C99192}" type="presParOf" srcId="{95171D5A-1AF4-4367-A1E1-41E1A12048BE}" destId="{99F8B146-AC08-4735-A1B3-63EB25D19BE2}" srcOrd="0" destOrd="0" presId="urn:microsoft.com/office/officeart/2008/layout/LinedList"/>
    <dgm:cxn modelId="{FE3C86F7-2212-4E76-8F3E-79C6BC51C461}" type="presParOf" srcId="{95171D5A-1AF4-4367-A1E1-41E1A12048BE}" destId="{8C4DF056-944A-4916-8BC4-51FAB32100F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80BB0-F4CA-46CD-A675-B8EF5451B686}">
      <dsp:nvSpPr>
        <dsp:cNvPr id="0" name=""/>
        <dsp:cNvSpPr/>
      </dsp:nvSpPr>
      <dsp:spPr>
        <a:xfrm>
          <a:off x="0" y="512640"/>
          <a:ext cx="8799043" cy="9464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E8E71D-5E20-46D2-A725-A1ADE241B07D}">
      <dsp:nvSpPr>
        <dsp:cNvPr id="0" name=""/>
        <dsp:cNvSpPr/>
      </dsp:nvSpPr>
      <dsp:spPr>
        <a:xfrm>
          <a:off x="286289" y="725583"/>
          <a:ext cx="520527" cy="52052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9EC930-2593-491F-B849-50016A12D460}">
      <dsp:nvSpPr>
        <dsp:cNvPr id="0" name=""/>
        <dsp:cNvSpPr/>
      </dsp:nvSpPr>
      <dsp:spPr>
        <a:xfrm>
          <a:off x="1093107" y="512640"/>
          <a:ext cx="7705935" cy="946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162" tIns="100162" rIns="100162" bIns="100162" numCol="1" spcCol="1270" anchor="ctr" anchorCtr="0">
          <a:noAutofit/>
        </a:bodyPr>
        <a:lstStyle/>
        <a:p>
          <a:pPr marL="0" lvl="0" indent="0" algn="l" defTabSz="1111250">
            <a:lnSpc>
              <a:spcPct val="100000"/>
            </a:lnSpc>
            <a:spcBef>
              <a:spcPct val="0"/>
            </a:spcBef>
            <a:spcAft>
              <a:spcPct val="35000"/>
            </a:spcAft>
            <a:buNone/>
          </a:pPr>
          <a:r>
            <a:rPr lang="en-US" sz="2500" b="1" kern="1200"/>
            <a:t>Mot d’accueil</a:t>
          </a:r>
          <a:endParaRPr lang="en-US" sz="2500" kern="1200"/>
        </a:p>
      </dsp:txBody>
      <dsp:txXfrm>
        <a:off x="1093107" y="512640"/>
        <a:ext cx="7705935" cy="946413"/>
      </dsp:txXfrm>
    </dsp:sp>
    <dsp:sp modelId="{25D93B83-E28D-48C4-8609-694F5C26073F}">
      <dsp:nvSpPr>
        <dsp:cNvPr id="0" name=""/>
        <dsp:cNvSpPr/>
      </dsp:nvSpPr>
      <dsp:spPr>
        <a:xfrm>
          <a:off x="0" y="1695656"/>
          <a:ext cx="8799043" cy="9464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918209-EB2A-4DB5-AE99-264A01B8A0FA}">
      <dsp:nvSpPr>
        <dsp:cNvPr id="0" name=""/>
        <dsp:cNvSpPr/>
      </dsp:nvSpPr>
      <dsp:spPr>
        <a:xfrm>
          <a:off x="286289" y="1908599"/>
          <a:ext cx="520527" cy="52052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9132EF-6E9C-4B55-828E-C9665C46DFC1}">
      <dsp:nvSpPr>
        <dsp:cNvPr id="0" name=""/>
        <dsp:cNvSpPr/>
      </dsp:nvSpPr>
      <dsp:spPr>
        <a:xfrm>
          <a:off x="1093107" y="1695656"/>
          <a:ext cx="7705935" cy="946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162" tIns="100162" rIns="100162" bIns="100162" numCol="1" spcCol="1270" anchor="ctr" anchorCtr="0">
          <a:noAutofit/>
        </a:bodyPr>
        <a:lstStyle/>
        <a:p>
          <a:pPr marL="0" lvl="0" indent="0" algn="l" defTabSz="889000">
            <a:lnSpc>
              <a:spcPct val="100000"/>
            </a:lnSpc>
            <a:spcBef>
              <a:spcPct val="0"/>
            </a:spcBef>
            <a:spcAft>
              <a:spcPct val="35000"/>
            </a:spcAft>
            <a:buNone/>
          </a:pPr>
          <a:r>
            <a:rPr lang="en-US" sz="2000" b="1" kern="1200" dirty="0"/>
            <a:t>Henri Damas, </a:t>
          </a:r>
          <a:r>
            <a:rPr lang="en-US" sz="2000" b="0" kern="1200" dirty="0"/>
            <a:t>Directeur de la </a:t>
          </a:r>
          <a:r>
            <a:rPr lang="en-US" sz="2000" b="0" kern="1200" dirty="0" err="1"/>
            <a:t>maison</a:t>
          </a:r>
          <a:r>
            <a:rPr lang="en-US" sz="2000" b="0" kern="1200" dirty="0"/>
            <a:t> </a:t>
          </a:r>
          <a:r>
            <a:rPr lang="en-US" sz="2000" b="0" kern="1200" dirty="0" err="1"/>
            <a:t>d’accueil</a:t>
          </a:r>
          <a:r>
            <a:rPr lang="en-US" sz="2000" b="0" kern="1200" dirty="0"/>
            <a:t> « </a:t>
          </a:r>
          <a:r>
            <a:rPr lang="en-US" sz="2000" b="0" kern="1200" dirty="0" err="1"/>
            <a:t>l’Espoir</a:t>
          </a:r>
          <a:r>
            <a:rPr lang="en-US" sz="2000" b="0" kern="1200" dirty="0"/>
            <a:t> » à </a:t>
          </a:r>
          <a:r>
            <a:rPr lang="en-US" sz="2000" b="0" kern="1200" dirty="0" err="1"/>
            <a:t>Cuesmes</a:t>
          </a:r>
          <a:r>
            <a:rPr lang="en-US" sz="2000" b="0" kern="1200" dirty="0"/>
            <a:t> et </a:t>
          </a:r>
          <a:r>
            <a:rPr lang="en-US" sz="2000" b="0" kern="1200" dirty="0" err="1"/>
            <a:t>administrateur</a:t>
          </a:r>
          <a:r>
            <a:rPr lang="en-US" sz="2000" b="0" kern="1200" dirty="0"/>
            <a:t> à </a:t>
          </a:r>
          <a:r>
            <a:rPr lang="en-US" sz="2000" b="0" kern="1200" dirty="0" err="1"/>
            <a:t>l’AMA</a:t>
          </a:r>
          <a:endParaRPr lang="en-US" sz="2000" b="0" kern="1200" dirty="0"/>
        </a:p>
      </dsp:txBody>
      <dsp:txXfrm>
        <a:off x="1093107" y="1695656"/>
        <a:ext cx="7705935" cy="94641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4D418-FC7B-496A-98AF-D8DB65ABA963}">
      <dsp:nvSpPr>
        <dsp:cNvPr id="0" name=""/>
        <dsp:cNvSpPr/>
      </dsp:nvSpPr>
      <dsp:spPr>
        <a:xfrm>
          <a:off x="0" y="11701"/>
          <a:ext cx="8239799" cy="79852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i="1" kern="1200"/>
            <a:t>De Dior à la Halle aux vêtements :</a:t>
          </a:r>
          <a:endParaRPr lang="en-US" sz="2000" kern="1200"/>
        </a:p>
      </dsp:txBody>
      <dsp:txXfrm>
        <a:off x="38981" y="50682"/>
        <a:ext cx="8161837" cy="720563"/>
      </dsp:txXfrm>
    </dsp:sp>
    <dsp:sp modelId="{A1697218-4D9C-4475-BBB7-F8D1F9A820F9}">
      <dsp:nvSpPr>
        <dsp:cNvPr id="0" name=""/>
        <dsp:cNvSpPr/>
      </dsp:nvSpPr>
      <dsp:spPr>
        <a:xfrm>
          <a:off x="0" y="867827"/>
          <a:ext cx="8239799" cy="79852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0" i="0" kern="1200" dirty="0"/>
            <a:t>le passage difficile de la haute couture au prêt à porter industriel</a:t>
          </a:r>
          <a:endParaRPr lang="en-US" sz="2000" b="0" i="0" kern="1200" dirty="0"/>
        </a:p>
      </dsp:txBody>
      <dsp:txXfrm>
        <a:off x="38981" y="906808"/>
        <a:ext cx="8161837" cy="720563"/>
      </dsp:txXfrm>
    </dsp:sp>
    <dsp:sp modelId="{99F7DA53-D640-44BF-8D83-FBA0166E6A3B}">
      <dsp:nvSpPr>
        <dsp:cNvPr id="0" name=""/>
        <dsp:cNvSpPr/>
      </dsp:nvSpPr>
      <dsp:spPr>
        <a:xfrm>
          <a:off x="0" y="1723952"/>
          <a:ext cx="8239799" cy="79852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dirty="0"/>
            <a:t>du statut d’individu connu à celui d’usager lambda</a:t>
          </a:r>
          <a:endParaRPr lang="en-US" sz="2000" kern="1200" dirty="0"/>
        </a:p>
      </dsp:txBody>
      <dsp:txXfrm>
        <a:off x="38981" y="1762933"/>
        <a:ext cx="8161837" cy="720563"/>
      </dsp:txXfrm>
    </dsp:sp>
    <dsp:sp modelId="{F1679F60-0D8E-46B1-A5DC-D256F0C7D4E1}">
      <dsp:nvSpPr>
        <dsp:cNvPr id="0" name=""/>
        <dsp:cNvSpPr/>
      </dsp:nvSpPr>
      <dsp:spPr>
        <a:xfrm>
          <a:off x="0" y="2580077"/>
          <a:ext cx="8239799" cy="79852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a:t>fossé culturel avec les services de droit commun : image de la bonne normalité, de la bonne insertion, du bon usager...  </a:t>
          </a:r>
          <a:endParaRPr lang="en-US" sz="2000" kern="1200"/>
        </a:p>
      </dsp:txBody>
      <dsp:txXfrm>
        <a:off x="38981" y="2619058"/>
        <a:ext cx="8161837" cy="720563"/>
      </dsp:txXfrm>
    </dsp:sp>
    <dsp:sp modelId="{F738C9D1-2D79-498D-9543-2ABF08FEB496}">
      <dsp:nvSpPr>
        <dsp:cNvPr id="0" name=""/>
        <dsp:cNvSpPr/>
      </dsp:nvSpPr>
      <dsp:spPr>
        <a:xfrm>
          <a:off x="0" y="3436202"/>
          <a:ext cx="8239799" cy="79852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a:t>tuilage parfois complexe, sentiment de mise en cause des compétences pour les intervenants du droit commun</a:t>
          </a:r>
          <a:endParaRPr lang="en-US" sz="2000" kern="1200"/>
        </a:p>
      </dsp:txBody>
      <dsp:txXfrm>
        <a:off x="38981" y="3475183"/>
        <a:ext cx="8161837" cy="72056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2DDCB-6BF0-49CD-9B40-8322FE577FE2}">
      <dsp:nvSpPr>
        <dsp:cNvPr id="0" name=""/>
        <dsp:cNvSpPr/>
      </dsp:nvSpPr>
      <dsp:spPr>
        <a:xfrm>
          <a:off x="0" y="35770"/>
          <a:ext cx="7919959" cy="4668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kern="1200"/>
            <a:t>Ne pas avoir peur des chiens</a:t>
          </a:r>
          <a:endParaRPr lang="en-US" sz="1900" kern="1200"/>
        </a:p>
      </dsp:txBody>
      <dsp:txXfrm>
        <a:off x="22789" y="58559"/>
        <a:ext cx="7874381" cy="421252"/>
      </dsp:txXfrm>
    </dsp:sp>
    <dsp:sp modelId="{77A607C0-E8C5-4807-80CF-CFCC521E75CA}">
      <dsp:nvSpPr>
        <dsp:cNvPr id="0" name=""/>
        <dsp:cNvSpPr/>
      </dsp:nvSpPr>
      <dsp:spPr>
        <a:xfrm>
          <a:off x="0" y="557320"/>
          <a:ext cx="7919959" cy="4668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kern="1200"/>
            <a:t>Être capable d’une écoute globale</a:t>
          </a:r>
          <a:endParaRPr lang="en-US" sz="1900" kern="1200"/>
        </a:p>
      </dsp:txBody>
      <dsp:txXfrm>
        <a:off x="22789" y="580109"/>
        <a:ext cx="7874381" cy="421252"/>
      </dsp:txXfrm>
    </dsp:sp>
    <dsp:sp modelId="{4665AA6B-2B0D-4349-8AC3-FF69176457C1}">
      <dsp:nvSpPr>
        <dsp:cNvPr id="0" name=""/>
        <dsp:cNvSpPr/>
      </dsp:nvSpPr>
      <dsp:spPr>
        <a:xfrm>
          <a:off x="0" y="1078870"/>
          <a:ext cx="7919959" cy="4668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kern="1200"/>
            <a:t>Mettre de soi pour engager une relation de proximité</a:t>
          </a:r>
          <a:endParaRPr lang="en-US" sz="1900" kern="1200"/>
        </a:p>
      </dsp:txBody>
      <dsp:txXfrm>
        <a:off x="22789" y="1101659"/>
        <a:ext cx="7874381" cy="421252"/>
      </dsp:txXfrm>
    </dsp:sp>
    <dsp:sp modelId="{A994AE71-D217-45A8-93BB-9B73987A291D}">
      <dsp:nvSpPr>
        <dsp:cNvPr id="0" name=""/>
        <dsp:cNvSpPr/>
      </dsp:nvSpPr>
      <dsp:spPr>
        <a:xfrm>
          <a:off x="0" y="1600420"/>
          <a:ext cx="7919959" cy="4668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kern="1200"/>
            <a:t>Mais… se garder d’envahir de désirs. Point trop n’en faut</a:t>
          </a:r>
          <a:endParaRPr lang="en-US" sz="1900" kern="1200"/>
        </a:p>
      </dsp:txBody>
      <dsp:txXfrm>
        <a:off x="22789" y="1623209"/>
        <a:ext cx="7874381" cy="421252"/>
      </dsp:txXfrm>
    </dsp:sp>
    <dsp:sp modelId="{8E6A0DCA-5E57-42FA-9B0F-6B2A61F4309A}">
      <dsp:nvSpPr>
        <dsp:cNvPr id="0" name=""/>
        <dsp:cNvSpPr/>
      </dsp:nvSpPr>
      <dsp:spPr>
        <a:xfrm>
          <a:off x="0" y="2121970"/>
          <a:ext cx="7919959" cy="4668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kern="1200"/>
            <a:t>Pouvoir empiéter sur le territoire professionnel d’autres collègues…</a:t>
          </a:r>
          <a:endParaRPr lang="en-US" sz="1900" kern="1200"/>
        </a:p>
      </dsp:txBody>
      <dsp:txXfrm>
        <a:off x="22789" y="2144759"/>
        <a:ext cx="7874381" cy="421252"/>
      </dsp:txXfrm>
    </dsp:sp>
    <dsp:sp modelId="{9CF162A0-4F78-47BE-86FD-2C47D328B442}">
      <dsp:nvSpPr>
        <dsp:cNvPr id="0" name=""/>
        <dsp:cNvSpPr/>
      </dsp:nvSpPr>
      <dsp:spPr>
        <a:xfrm>
          <a:off x="0" y="2643520"/>
          <a:ext cx="7919959" cy="4668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kern="1200" dirty="0"/>
            <a:t>Et accepter qu’ils empiètent sur le mien</a:t>
          </a:r>
          <a:endParaRPr lang="en-US" sz="1900" kern="1200" dirty="0"/>
        </a:p>
      </dsp:txBody>
      <dsp:txXfrm>
        <a:off x="22789" y="2666309"/>
        <a:ext cx="7874381" cy="42125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80BB0-F4CA-46CD-A675-B8EF5451B686}">
      <dsp:nvSpPr>
        <dsp:cNvPr id="0" name=""/>
        <dsp:cNvSpPr/>
      </dsp:nvSpPr>
      <dsp:spPr>
        <a:xfrm>
          <a:off x="0" y="546503"/>
          <a:ext cx="8799043" cy="9464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E8E71D-5E20-46D2-A725-A1ADE241B07D}">
      <dsp:nvSpPr>
        <dsp:cNvPr id="0" name=""/>
        <dsp:cNvSpPr/>
      </dsp:nvSpPr>
      <dsp:spPr>
        <a:xfrm>
          <a:off x="286289" y="725583"/>
          <a:ext cx="520527" cy="52052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9EC930-2593-491F-B849-50016A12D460}">
      <dsp:nvSpPr>
        <dsp:cNvPr id="0" name=""/>
        <dsp:cNvSpPr/>
      </dsp:nvSpPr>
      <dsp:spPr>
        <a:xfrm>
          <a:off x="1093107" y="512640"/>
          <a:ext cx="7705935" cy="946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162" tIns="100162" rIns="100162" bIns="100162" numCol="1" spcCol="1270" anchor="ctr" anchorCtr="0">
          <a:noAutofit/>
        </a:bodyPr>
        <a:lstStyle/>
        <a:p>
          <a:pPr marL="0" lvl="0" indent="0" algn="l" defTabSz="889000">
            <a:lnSpc>
              <a:spcPct val="100000"/>
            </a:lnSpc>
            <a:spcBef>
              <a:spcPct val="0"/>
            </a:spcBef>
            <a:spcAft>
              <a:spcPct val="35000"/>
            </a:spcAft>
            <a:buNone/>
          </a:pPr>
          <a:r>
            <a:rPr lang="fr-BE" sz="2000" kern="1200" dirty="0">
              <a:solidFill>
                <a:srgbClr val="000000"/>
              </a:solidFill>
              <a:effectLst/>
              <a:latin typeface="Arial" panose="020B0604020202020204" pitchFamily="34" charset="0"/>
              <a:ea typeface="Aptos" panose="020B0004020202020204" pitchFamily="34" charset="0"/>
              <a:cs typeface="Arial" panose="020B0604020202020204" pitchFamily="34" charset="0"/>
            </a:rPr>
            <a:t>L'accès aux structures d'aide aux personnes sans-abris : Tensions entre collectif et prise en charge individuelle</a:t>
          </a:r>
          <a:r>
            <a:rPr lang="fr-BE" sz="2000" b="1" kern="1200" dirty="0">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b="1" kern="1200" dirty="0"/>
        </a:p>
      </dsp:txBody>
      <dsp:txXfrm>
        <a:off x="1093107" y="512640"/>
        <a:ext cx="7705935" cy="946413"/>
      </dsp:txXfrm>
    </dsp:sp>
    <dsp:sp modelId="{25D93B83-E28D-48C4-8609-694F5C26073F}">
      <dsp:nvSpPr>
        <dsp:cNvPr id="0" name=""/>
        <dsp:cNvSpPr/>
      </dsp:nvSpPr>
      <dsp:spPr>
        <a:xfrm>
          <a:off x="0" y="1695656"/>
          <a:ext cx="8799043" cy="9464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918209-EB2A-4DB5-AE99-264A01B8A0FA}">
      <dsp:nvSpPr>
        <dsp:cNvPr id="0" name=""/>
        <dsp:cNvSpPr/>
      </dsp:nvSpPr>
      <dsp:spPr>
        <a:xfrm>
          <a:off x="286289" y="1908599"/>
          <a:ext cx="520527" cy="52052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1000" b="-11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9132EF-6E9C-4B55-828E-C9665C46DFC1}">
      <dsp:nvSpPr>
        <dsp:cNvPr id="0" name=""/>
        <dsp:cNvSpPr/>
      </dsp:nvSpPr>
      <dsp:spPr>
        <a:xfrm>
          <a:off x="1093107" y="1695656"/>
          <a:ext cx="7705935" cy="946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162" tIns="100162" rIns="100162" bIns="100162" numCol="1" spcCol="1270" anchor="ctr" anchorCtr="0">
          <a:noAutofit/>
        </a:bodyPr>
        <a:lstStyle/>
        <a:p>
          <a:pPr marL="0" lvl="0" indent="0" algn="l" defTabSz="889000">
            <a:lnSpc>
              <a:spcPct val="100000"/>
            </a:lnSpc>
            <a:spcBef>
              <a:spcPct val="0"/>
            </a:spcBef>
            <a:spcAft>
              <a:spcPct val="35000"/>
            </a:spcAft>
            <a:buNone/>
          </a:pPr>
          <a:r>
            <a:rPr lang="fr-BE" sz="2000" b="1" kern="1200" dirty="0" err="1">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Josepha</a:t>
          </a:r>
          <a:r>
            <a:rPr lang="fr-BE" sz="2000" b="1" kern="1200" dirty="0">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 </a:t>
          </a:r>
          <a:r>
            <a:rPr lang="fr-BE" sz="2000" b="1" kern="1200" dirty="0" err="1">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Morieau</a:t>
          </a:r>
          <a:r>
            <a:rPr lang="fr-BE" sz="2000" b="1" kern="1200" dirty="0">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 </a:t>
          </a:r>
          <a:r>
            <a:rPr lang="fr-BE" sz="2000" kern="1200" dirty="0">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Doctorant au CIRTES à l’</a:t>
          </a:r>
          <a:r>
            <a:rPr lang="fr-BE" sz="2000" kern="1200" dirty="0" err="1">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UCLouvain</a:t>
          </a:r>
          <a:endParaRPr lang="en-US" sz="2000" kern="1200" dirty="0"/>
        </a:p>
      </dsp:txBody>
      <dsp:txXfrm>
        <a:off x="1093107" y="1695656"/>
        <a:ext cx="7705935" cy="9464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80BB0-F4CA-46CD-A675-B8EF5451B686}">
      <dsp:nvSpPr>
        <dsp:cNvPr id="0" name=""/>
        <dsp:cNvSpPr/>
      </dsp:nvSpPr>
      <dsp:spPr>
        <a:xfrm>
          <a:off x="0" y="512640"/>
          <a:ext cx="8799043" cy="9464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E8E71D-5E20-46D2-A725-A1ADE241B07D}">
      <dsp:nvSpPr>
        <dsp:cNvPr id="0" name=""/>
        <dsp:cNvSpPr/>
      </dsp:nvSpPr>
      <dsp:spPr>
        <a:xfrm>
          <a:off x="286289" y="725583"/>
          <a:ext cx="520527" cy="52052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9EC930-2593-491F-B849-50016A12D460}">
      <dsp:nvSpPr>
        <dsp:cNvPr id="0" name=""/>
        <dsp:cNvSpPr/>
      </dsp:nvSpPr>
      <dsp:spPr>
        <a:xfrm>
          <a:off x="1093107" y="512640"/>
          <a:ext cx="7705935" cy="946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162" tIns="100162" rIns="100162" bIns="100162" numCol="1" spcCol="1270" anchor="ctr" anchorCtr="0">
          <a:noAutofit/>
        </a:bodyPr>
        <a:lstStyle/>
        <a:p>
          <a:pPr marL="0" lvl="0" indent="0" algn="l" defTabSz="1111250">
            <a:lnSpc>
              <a:spcPct val="100000"/>
            </a:lnSpc>
            <a:spcBef>
              <a:spcPct val="0"/>
            </a:spcBef>
            <a:spcAft>
              <a:spcPct val="35000"/>
            </a:spcAft>
            <a:buNone/>
          </a:pPr>
          <a:r>
            <a:rPr lang="en-US" sz="2500" b="1" kern="1200" dirty="0"/>
            <a:t>Mot </a:t>
          </a:r>
          <a:r>
            <a:rPr lang="en-US" sz="2500" b="1" kern="1200" dirty="0" err="1"/>
            <a:t>d’introduction</a:t>
          </a:r>
          <a:endParaRPr lang="en-US" sz="2500" kern="1200" dirty="0"/>
        </a:p>
      </dsp:txBody>
      <dsp:txXfrm>
        <a:off x="1093107" y="512640"/>
        <a:ext cx="7705935" cy="946413"/>
      </dsp:txXfrm>
    </dsp:sp>
    <dsp:sp modelId="{25D93B83-E28D-48C4-8609-694F5C26073F}">
      <dsp:nvSpPr>
        <dsp:cNvPr id="0" name=""/>
        <dsp:cNvSpPr/>
      </dsp:nvSpPr>
      <dsp:spPr>
        <a:xfrm>
          <a:off x="0" y="1695656"/>
          <a:ext cx="8799043" cy="9464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918209-EB2A-4DB5-AE99-264A01B8A0FA}">
      <dsp:nvSpPr>
        <dsp:cNvPr id="0" name=""/>
        <dsp:cNvSpPr/>
      </dsp:nvSpPr>
      <dsp:spPr>
        <a:xfrm>
          <a:off x="286289" y="1908599"/>
          <a:ext cx="520527" cy="52052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9132EF-6E9C-4B55-828E-C9665C46DFC1}">
      <dsp:nvSpPr>
        <dsp:cNvPr id="0" name=""/>
        <dsp:cNvSpPr/>
      </dsp:nvSpPr>
      <dsp:spPr>
        <a:xfrm>
          <a:off x="1093107" y="1695656"/>
          <a:ext cx="7705935" cy="946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162" tIns="100162" rIns="100162" bIns="100162" numCol="1" spcCol="1270" anchor="ctr" anchorCtr="0">
          <a:noAutofit/>
        </a:bodyPr>
        <a:lstStyle/>
        <a:p>
          <a:pPr marL="0" lvl="0" indent="0" algn="l" defTabSz="889000">
            <a:lnSpc>
              <a:spcPct val="100000"/>
            </a:lnSpc>
            <a:spcBef>
              <a:spcPct val="0"/>
            </a:spcBef>
            <a:spcAft>
              <a:spcPct val="35000"/>
            </a:spcAft>
            <a:buNone/>
          </a:pPr>
          <a:r>
            <a:rPr lang="en-US" sz="2000" b="1" kern="1200" dirty="0"/>
            <a:t>Camille </a:t>
          </a:r>
          <a:r>
            <a:rPr lang="en-US" sz="2000" b="1" kern="1200" dirty="0" err="1"/>
            <a:t>Dupriez</a:t>
          </a:r>
          <a:r>
            <a:rPr lang="en-US" sz="2000" b="1" kern="1200" dirty="0"/>
            <a:t>, </a:t>
          </a:r>
          <a:r>
            <a:rPr lang="en-US" sz="2000" b="0" kern="1200" dirty="0" err="1"/>
            <a:t>conseillère</a:t>
          </a:r>
          <a:r>
            <a:rPr lang="en-US" sz="2000" b="0" kern="1200" dirty="0"/>
            <a:t> politique </a:t>
          </a:r>
          <a:r>
            <a:rPr lang="en-US" sz="2000" b="0" kern="1200" dirty="0" err="1"/>
            <a:t>auprès</a:t>
          </a:r>
          <a:r>
            <a:rPr lang="en-US" sz="2000" b="0" kern="1200" dirty="0"/>
            <a:t> de Madame Christie Morreale, </a:t>
          </a:r>
          <a:r>
            <a:rPr lang="en-US" sz="2000" b="0" kern="1200" dirty="0" err="1"/>
            <a:t>Ministre</a:t>
          </a:r>
          <a:r>
            <a:rPr lang="en-US" sz="2000" b="0" kern="1200" dirty="0"/>
            <a:t> de </a:t>
          </a:r>
          <a:r>
            <a:rPr lang="en-US" sz="2000" b="0" kern="1200" dirty="0" err="1"/>
            <a:t>l’Action</a:t>
          </a:r>
          <a:r>
            <a:rPr lang="en-US" sz="2000" b="0" kern="1200" dirty="0"/>
            <a:t> </a:t>
          </a:r>
          <a:r>
            <a:rPr lang="en-US" sz="2000" b="0" kern="1200" dirty="0" err="1"/>
            <a:t>sociale</a:t>
          </a:r>
          <a:r>
            <a:rPr lang="en-US" sz="2000" b="0" kern="1200" dirty="0"/>
            <a:t> et de la </a:t>
          </a:r>
          <a:r>
            <a:rPr lang="en-US" sz="2000" b="0" kern="1200" dirty="0" err="1"/>
            <a:t>Santé</a:t>
          </a:r>
          <a:endParaRPr lang="en-US" sz="2000" b="0" kern="1200" dirty="0"/>
        </a:p>
      </dsp:txBody>
      <dsp:txXfrm>
        <a:off x="1093107" y="1695656"/>
        <a:ext cx="7705935" cy="9464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80BB0-F4CA-46CD-A675-B8EF5451B686}">
      <dsp:nvSpPr>
        <dsp:cNvPr id="0" name=""/>
        <dsp:cNvSpPr/>
      </dsp:nvSpPr>
      <dsp:spPr>
        <a:xfrm>
          <a:off x="0" y="546503"/>
          <a:ext cx="8799043" cy="9464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E8E71D-5E20-46D2-A725-A1ADE241B07D}">
      <dsp:nvSpPr>
        <dsp:cNvPr id="0" name=""/>
        <dsp:cNvSpPr/>
      </dsp:nvSpPr>
      <dsp:spPr>
        <a:xfrm>
          <a:off x="286289" y="725583"/>
          <a:ext cx="520527" cy="52052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9EC930-2593-491F-B849-50016A12D460}">
      <dsp:nvSpPr>
        <dsp:cNvPr id="0" name=""/>
        <dsp:cNvSpPr/>
      </dsp:nvSpPr>
      <dsp:spPr>
        <a:xfrm>
          <a:off x="1093107" y="512640"/>
          <a:ext cx="7705935" cy="946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162" tIns="100162" rIns="100162" bIns="100162" numCol="1" spcCol="1270" anchor="ctr" anchorCtr="0">
          <a:noAutofit/>
        </a:bodyPr>
        <a:lstStyle/>
        <a:p>
          <a:pPr marL="0" lvl="0" indent="0" algn="l" defTabSz="889000">
            <a:lnSpc>
              <a:spcPct val="100000"/>
            </a:lnSpc>
            <a:spcBef>
              <a:spcPct val="0"/>
            </a:spcBef>
            <a:spcAft>
              <a:spcPct val="35000"/>
            </a:spcAft>
            <a:buNone/>
          </a:pPr>
          <a:r>
            <a:rPr lang="fr-BE" sz="2000" b="1" kern="1200" dirty="0">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Sans-abrisme en Région wallonne : quels états des lieux et principales évolutions des besoins et des problématiques ?  </a:t>
          </a:r>
          <a:endParaRPr lang="en-US" sz="2000" b="1" kern="1200" dirty="0"/>
        </a:p>
      </dsp:txBody>
      <dsp:txXfrm>
        <a:off x="1093107" y="512640"/>
        <a:ext cx="7705935" cy="946413"/>
      </dsp:txXfrm>
    </dsp:sp>
    <dsp:sp modelId="{25D93B83-E28D-48C4-8609-694F5C26073F}">
      <dsp:nvSpPr>
        <dsp:cNvPr id="0" name=""/>
        <dsp:cNvSpPr/>
      </dsp:nvSpPr>
      <dsp:spPr>
        <a:xfrm>
          <a:off x="0" y="1695656"/>
          <a:ext cx="8799043" cy="9464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918209-EB2A-4DB5-AE99-264A01B8A0FA}">
      <dsp:nvSpPr>
        <dsp:cNvPr id="0" name=""/>
        <dsp:cNvSpPr/>
      </dsp:nvSpPr>
      <dsp:spPr>
        <a:xfrm>
          <a:off x="286289" y="1908599"/>
          <a:ext cx="520527" cy="52052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1000" b="-11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9132EF-6E9C-4B55-828E-C9665C46DFC1}">
      <dsp:nvSpPr>
        <dsp:cNvPr id="0" name=""/>
        <dsp:cNvSpPr/>
      </dsp:nvSpPr>
      <dsp:spPr>
        <a:xfrm>
          <a:off x="1093107" y="1695656"/>
          <a:ext cx="7705935" cy="946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162" tIns="100162" rIns="100162" bIns="100162" numCol="1" spcCol="1270" anchor="ctr" anchorCtr="0">
          <a:noAutofit/>
        </a:bodyPr>
        <a:lstStyle/>
        <a:p>
          <a:pPr marL="0" lvl="0" indent="0" algn="l" defTabSz="889000">
            <a:lnSpc>
              <a:spcPct val="100000"/>
            </a:lnSpc>
            <a:spcBef>
              <a:spcPct val="0"/>
            </a:spcBef>
            <a:spcAft>
              <a:spcPct val="35000"/>
            </a:spcAft>
            <a:buNone/>
          </a:pPr>
          <a:r>
            <a:rPr lang="fr-BE" sz="2000" b="1" i="0" kern="1200" dirty="0">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Nicolas de Moor,</a:t>
          </a:r>
          <a:r>
            <a:rPr lang="fr-BE" sz="2000" i="0" kern="1200" dirty="0">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 Chercheur à l'</a:t>
          </a:r>
          <a:r>
            <a:rPr lang="fr-BE" sz="2000" i="0" kern="1200" dirty="0" err="1">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UCLouvain</a:t>
          </a:r>
          <a:endParaRPr lang="en-US" sz="2000" i="0" kern="1200" dirty="0"/>
        </a:p>
      </dsp:txBody>
      <dsp:txXfrm>
        <a:off x="1093107" y="1695656"/>
        <a:ext cx="7705935" cy="9464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80BB0-F4CA-46CD-A675-B8EF5451B686}">
      <dsp:nvSpPr>
        <dsp:cNvPr id="0" name=""/>
        <dsp:cNvSpPr/>
      </dsp:nvSpPr>
      <dsp:spPr>
        <a:xfrm>
          <a:off x="0" y="546503"/>
          <a:ext cx="8799043" cy="9464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E8E71D-5E20-46D2-A725-A1ADE241B07D}">
      <dsp:nvSpPr>
        <dsp:cNvPr id="0" name=""/>
        <dsp:cNvSpPr/>
      </dsp:nvSpPr>
      <dsp:spPr>
        <a:xfrm>
          <a:off x="286289" y="725583"/>
          <a:ext cx="520527" cy="52052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9EC930-2593-491F-B849-50016A12D460}">
      <dsp:nvSpPr>
        <dsp:cNvPr id="0" name=""/>
        <dsp:cNvSpPr/>
      </dsp:nvSpPr>
      <dsp:spPr>
        <a:xfrm>
          <a:off x="1093107" y="512640"/>
          <a:ext cx="7705935" cy="946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162" tIns="100162" rIns="100162" bIns="100162" numCol="1" spcCol="1270" anchor="ctr" anchorCtr="0">
          <a:noAutofit/>
        </a:bodyPr>
        <a:lstStyle/>
        <a:p>
          <a:pPr marL="0" lvl="0" indent="0" algn="l" defTabSz="1111250">
            <a:lnSpc>
              <a:spcPct val="100000"/>
            </a:lnSpc>
            <a:spcBef>
              <a:spcPct val="0"/>
            </a:spcBef>
            <a:spcAft>
              <a:spcPct val="35000"/>
            </a:spcAft>
            <a:buNone/>
          </a:pPr>
          <a:r>
            <a:rPr lang="fr-BE" sz="2500" b="1" kern="1200" dirty="0">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Seuils d'accès, de quoi </a:t>
          </a:r>
          <a:r>
            <a:rPr lang="fr-BE" sz="2500" b="1" kern="1200" dirty="0" err="1">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parle-t'on</a:t>
          </a:r>
          <a:r>
            <a:rPr lang="fr-BE" sz="2500" b="1" kern="1200" dirty="0">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 ? </a:t>
          </a:r>
          <a:endParaRPr lang="en-US" sz="2500" b="1" kern="1200" dirty="0"/>
        </a:p>
      </dsp:txBody>
      <dsp:txXfrm>
        <a:off x="1093107" y="512640"/>
        <a:ext cx="7705935" cy="946413"/>
      </dsp:txXfrm>
    </dsp:sp>
    <dsp:sp modelId="{25D93B83-E28D-48C4-8609-694F5C26073F}">
      <dsp:nvSpPr>
        <dsp:cNvPr id="0" name=""/>
        <dsp:cNvSpPr/>
      </dsp:nvSpPr>
      <dsp:spPr>
        <a:xfrm>
          <a:off x="0" y="1695656"/>
          <a:ext cx="8799043" cy="9464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918209-EB2A-4DB5-AE99-264A01B8A0FA}">
      <dsp:nvSpPr>
        <dsp:cNvPr id="0" name=""/>
        <dsp:cNvSpPr/>
      </dsp:nvSpPr>
      <dsp:spPr>
        <a:xfrm>
          <a:off x="286289" y="1908599"/>
          <a:ext cx="520527" cy="52052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9132EF-6E9C-4B55-828E-C9665C46DFC1}">
      <dsp:nvSpPr>
        <dsp:cNvPr id="0" name=""/>
        <dsp:cNvSpPr/>
      </dsp:nvSpPr>
      <dsp:spPr>
        <a:xfrm>
          <a:off x="1093107" y="1695656"/>
          <a:ext cx="7705935" cy="946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162" tIns="100162" rIns="100162" bIns="100162" numCol="1" spcCol="1270" anchor="ctr" anchorCtr="0">
          <a:noAutofit/>
        </a:bodyPr>
        <a:lstStyle/>
        <a:p>
          <a:pPr marL="0" lvl="0" indent="0" algn="l" defTabSz="889000">
            <a:lnSpc>
              <a:spcPct val="100000"/>
            </a:lnSpc>
            <a:spcBef>
              <a:spcPct val="0"/>
            </a:spcBef>
            <a:spcAft>
              <a:spcPct val="35000"/>
            </a:spcAft>
            <a:buNone/>
          </a:pPr>
          <a:r>
            <a:rPr lang="fr-BE" sz="2000" b="1" i="0" kern="1200" dirty="0">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François </a:t>
          </a:r>
          <a:r>
            <a:rPr lang="fr-BE" sz="2000" b="1" i="0" kern="1200" dirty="0" err="1">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Chobeaux</a:t>
          </a:r>
          <a:r>
            <a:rPr lang="fr-BE" sz="2000" b="1" i="0" kern="1200" dirty="0">
              <a:solidFill>
                <a:srgbClr val="3B3F44"/>
              </a:solidFill>
              <a:latin typeface="Arial" panose="020B0604020202020204" pitchFamily="34" charset="0"/>
              <a:ea typeface="Times New Roman" panose="02020603050405020304" pitchFamily="18" charset="0"/>
              <a:cs typeface="Times New Roman" panose="02020603050405020304" pitchFamily="18" charset="0"/>
            </a:rPr>
            <a:t>, </a:t>
          </a:r>
          <a:r>
            <a:rPr lang="fr-BE" sz="2000" i="0" kern="1200" dirty="0">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Sociologue au CEMEA et responsable du réseau "jeunes en errance</a:t>
          </a:r>
          <a:r>
            <a:rPr lang="fr-BE" sz="2400" i="1" kern="1200" dirty="0">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2400" kern="1200" dirty="0"/>
        </a:p>
      </dsp:txBody>
      <dsp:txXfrm>
        <a:off x="1093107" y="1695656"/>
        <a:ext cx="7705935" cy="9464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A1E15-48F7-487D-92EB-59E32B08B366}">
      <dsp:nvSpPr>
        <dsp:cNvPr id="0" name=""/>
        <dsp:cNvSpPr/>
      </dsp:nvSpPr>
      <dsp:spPr>
        <a:xfrm>
          <a:off x="0" y="544"/>
          <a:ext cx="8229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2763B7-23A6-4DD4-9D0C-B2BA5041DA17}">
      <dsp:nvSpPr>
        <dsp:cNvPr id="0" name=""/>
        <dsp:cNvSpPr/>
      </dsp:nvSpPr>
      <dsp:spPr>
        <a:xfrm>
          <a:off x="0" y="544"/>
          <a:ext cx="8229600" cy="637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fr-FR" sz="2900" kern="1200"/>
            <a:t>1- 	De quoi et de qui est-il question ?</a:t>
          </a:r>
          <a:endParaRPr lang="en-US" sz="2900" kern="1200"/>
        </a:p>
      </dsp:txBody>
      <dsp:txXfrm>
        <a:off x="0" y="544"/>
        <a:ext cx="8229600" cy="637629"/>
      </dsp:txXfrm>
    </dsp:sp>
    <dsp:sp modelId="{1F7A5624-FF9F-4D50-A230-35A3268AAE15}">
      <dsp:nvSpPr>
        <dsp:cNvPr id="0" name=""/>
        <dsp:cNvSpPr/>
      </dsp:nvSpPr>
      <dsp:spPr>
        <a:xfrm>
          <a:off x="0" y="638174"/>
          <a:ext cx="8229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15D2A1-07A6-45D1-AE7B-214B408224CA}">
      <dsp:nvSpPr>
        <dsp:cNvPr id="0" name=""/>
        <dsp:cNvSpPr/>
      </dsp:nvSpPr>
      <dsp:spPr>
        <a:xfrm>
          <a:off x="0" y="638174"/>
          <a:ext cx="8229600" cy="637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fr-FR" sz="2900" kern="1200"/>
            <a:t>2- 	Retours sur l’histoire récente</a:t>
          </a:r>
          <a:endParaRPr lang="en-US" sz="2900" kern="1200"/>
        </a:p>
      </dsp:txBody>
      <dsp:txXfrm>
        <a:off x="0" y="638174"/>
        <a:ext cx="8229600" cy="637629"/>
      </dsp:txXfrm>
    </dsp:sp>
    <dsp:sp modelId="{32A3BBF5-039E-4633-94CB-EF572659E192}">
      <dsp:nvSpPr>
        <dsp:cNvPr id="0" name=""/>
        <dsp:cNvSpPr/>
      </dsp:nvSpPr>
      <dsp:spPr>
        <a:xfrm>
          <a:off x="0" y="1275803"/>
          <a:ext cx="8229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AF8557-6A73-4D63-9F55-13C4A1210078}">
      <dsp:nvSpPr>
        <dsp:cNvPr id="0" name=""/>
        <dsp:cNvSpPr/>
      </dsp:nvSpPr>
      <dsp:spPr>
        <a:xfrm>
          <a:off x="0" y="1275803"/>
          <a:ext cx="8229600" cy="637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fr-FR" sz="2900" kern="1200"/>
            <a:t>3-	Le principe : « venez comme vous êtes »</a:t>
          </a:r>
          <a:endParaRPr lang="en-US" sz="2900" kern="1200"/>
        </a:p>
      </dsp:txBody>
      <dsp:txXfrm>
        <a:off x="0" y="1275803"/>
        <a:ext cx="8229600" cy="637629"/>
      </dsp:txXfrm>
    </dsp:sp>
    <dsp:sp modelId="{D97EDA94-D9A6-435D-8F3C-546BBB672A7E}">
      <dsp:nvSpPr>
        <dsp:cNvPr id="0" name=""/>
        <dsp:cNvSpPr/>
      </dsp:nvSpPr>
      <dsp:spPr>
        <a:xfrm>
          <a:off x="0" y="1913433"/>
          <a:ext cx="8229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67791A-2BFE-4862-8125-52776838AFB4}">
      <dsp:nvSpPr>
        <dsp:cNvPr id="0" name=""/>
        <dsp:cNvSpPr/>
      </dsp:nvSpPr>
      <dsp:spPr>
        <a:xfrm>
          <a:off x="0" y="1913433"/>
          <a:ext cx="8229600" cy="637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fr-FR" sz="2900" kern="1200" dirty="0"/>
            <a:t>4- 	Des obstacles pendant</a:t>
          </a:r>
          <a:endParaRPr lang="en-US" sz="2900" kern="1200" dirty="0"/>
        </a:p>
      </dsp:txBody>
      <dsp:txXfrm>
        <a:off x="0" y="1913433"/>
        <a:ext cx="8229600" cy="637629"/>
      </dsp:txXfrm>
    </dsp:sp>
    <dsp:sp modelId="{08B57184-8408-40CD-BCE0-542A18618630}">
      <dsp:nvSpPr>
        <dsp:cNvPr id="0" name=""/>
        <dsp:cNvSpPr/>
      </dsp:nvSpPr>
      <dsp:spPr>
        <a:xfrm>
          <a:off x="0" y="2551062"/>
          <a:ext cx="8229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A20915-D249-451B-ADC3-8A3ED22B7778}">
      <dsp:nvSpPr>
        <dsp:cNvPr id="0" name=""/>
        <dsp:cNvSpPr/>
      </dsp:nvSpPr>
      <dsp:spPr>
        <a:xfrm>
          <a:off x="0" y="2551062"/>
          <a:ext cx="8229600" cy="637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fr-FR" sz="2900" kern="1200"/>
            <a:t>5- 	Des obstacles après</a:t>
          </a:r>
          <a:endParaRPr lang="en-US" sz="2900" kern="1200"/>
        </a:p>
      </dsp:txBody>
      <dsp:txXfrm>
        <a:off x="0" y="2551062"/>
        <a:ext cx="8229600" cy="637629"/>
      </dsp:txXfrm>
    </dsp:sp>
    <dsp:sp modelId="{839E9C92-E4A2-4579-937F-337CDAE023D3}">
      <dsp:nvSpPr>
        <dsp:cNvPr id="0" name=""/>
        <dsp:cNvSpPr/>
      </dsp:nvSpPr>
      <dsp:spPr>
        <a:xfrm>
          <a:off x="0" y="3188692"/>
          <a:ext cx="8229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08C488-AEF8-400F-9976-7244CA8410F4}">
      <dsp:nvSpPr>
        <dsp:cNvPr id="0" name=""/>
        <dsp:cNvSpPr/>
      </dsp:nvSpPr>
      <dsp:spPr>
        <a:xfrm>
          <a:off x="0" y="3188692"/>
          <a:ext cx="8229600" cy="637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fr-FR" sz="2900" kern="1200"/>
            <a:t>6- 	Des compétences adaptées</a:t>
          </a:r>
          <a:endParaRPr lang="en-US" sz="2900" kern="1200"/>
        </a:p>
      </dsp:txBody>
      <dsp:txXfrm>
        <a:off x="0" y="3188692"/>
        <a:ext cx="8229600" cy="637629"/>
      </dsp:txXfrm>
    </dsp:sp>
    <dsp:sp modelId="{CA5CD407-C988-441D-8CBF-83DB9F4E1F39}">
      <dsp:nvSpPr>
        <dsp:cNvPr id="0" name=""/>
        <dsp:cNvSpPr/>
      </dsp:nvSpPr>
      <dsp:spPr>
        <a:xfrm>
          <a:off x="0" y="3826321"/>
          <a:ext cx="8229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C5DE01-FD1B-47BA-94A1-0CF1295AAD6D}">
      <dsp:nvSpPr>
        <dsp:cNvPr id="0" name=""/>
        <dsp:cNvSpPr/>
      </dsp:nvSpPr>
      <dsp:spPr>
        <a:xfrm>
          <a:off x="0" y="3826321"/>
          <a:ext cx="8229600" cy="637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fr-FR" sz="2900" kern="1200"/>
            <a:t>7- 	Saut à la perche et place des personnes</a:t>
          </a:r>
          <a:endParaRPr lang="en-US" sz="2900" kern="1200"/>
        </a:p>
      </dsp:txBody>
      <dsp:txXfrm>
        <a:off x="0" y="3826321"/>
        <a:ext cx="8229600" cy="6376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DB436-8725-479E-836C-D3257929F496}">
      <dsp:nvSpPr>
        <dsp:cNvPr id="0" name=""/>
        <dsp:cNvSpPr/>
      </dsp:nvSpPr>
      <dsp:spPr>
        <a:xfrm>
          <a:off x="0" y="24709"/>
          <a:ext cx="7637653" cy="79852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dirty="0"/>
            <a:t>Les lieux d’accueil « à bas seuil d’exigence », « inconditionnels »</a:t>
          </a:r>
          <a:endParaRPr lang="en-US" sz="2000" kern="1200" dirty="0"/>
        </a:p>
      </dsp:txBody>
      <dsp:txXfrm>
        <a:off x="38981" y="63690"/>
        <a:ext cx="7559691" cy="720563"/>
      </dsp:txXfrm>
    </dsp:sp>
    <dsp:sp modelId="{57C78C30-FAF9-4DDC-B37F-93B9AD3792B4}">
      <dsp:nvSpPr>
        <dsp:cNvPr id="0" name=""/>
        <dsp:cNvSpPr/>
      </dsp:nvSpPr>
      <dsp:spPr>
        <a:xfrm>
          <a:off x="0" y="880835"/>
          <a:ext cx="7637653" cy="79852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a:t>(accueils de jour, accueils de nuit, permanences…)</a:t>
          </a:r>
          <a:endParaRPr lang="en-US" sz="2000" kern="1200"/>
        </a:p>
      </dsp:txBody>
      <dsp:txXfrm>
        <a:off x="38981" y="919816"/>
        <a:ext cx="7559691" cy="720563"/>
      </dsp:txXfrm>
    </dsp:sp>
    <dsp:sp modelId="{CCAFB092-E1D3-45C1-B06B-553DB3BE6DCC}">
      <dsp:nvSpPr>
        <dsp:cNvPr id="0" name=""/>
        <dsp:cNvSpPr/>
      </dsp:nvSpPr>
      <dsp:spPr>
        <a:xfrm>
          <a:off x="0" y="1736960"/>
          <a:ext cx="7637653" cy="79852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dirty="0"/>
            <a:t>Les personnes en difficulté ou en rupture de relations institutionnelles</a:t>
          </a:r>
          <a:endParaRPr lang="en-US" sz="2000" kern="1200" dirty="0"/>
        </a:p>
      </dsp:txBody>
      <dsp:txXfrm>
        <a:off x="38981" y="1775941"/>
        <a:ext cx="7559691" cy="720563"/>
      </dsp:txXfrm>
    </dsp:sp>
    <dsp:sp modelId="{8DD6B665-21D9-4D6E-B4D7-6E7540920758}">
      <dsp:nvSpPr>
        <dsp:cNvPr id="0" name=""/>
        <dsp:cNvSpPr/>
      </dsp:nvSpPr>
      <dsp:spPr>
        <a:xfrm>
          <a:off x="0" y="2593085"/>
          <a:ext cx="7637653" cy="79852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a:t>Santé somatique et psychique, addictions, errance, SDF, sans papiers…</a:t>
          </a:r>
          <a:endParaRPr lang="en-US" sz="2000" kern="1200"/>
        </a:p>
      </dsp:txBody>
      <dsp:txXfrm>
        <a:off x="38981" y="2632066"/>
        <a:ext cx="7559691" cy="7205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58A7B7-7BDD-4259-84C1-1262DCE30B2E}">
      <dsp:nvSpPr>
        <dsp:cNvPr id="0" name=""/>
        <dsp:cNvSpPr/>
      </dsp:nvSpPr>
      <dsp:spPr>
        <a:xfrm>
          <a:off x="0" y="2279024"/>
          <a:ext cx="7500017" cy="0"/>
        </a:xfrm>
        <a:prstGeom prst="line">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5EE1B40C-B6B2-4D16-9710-5227EBF2E559}">
      <dsp:nvSpPr>
        <dsp:cNvPr id="0" name=""/>
        <dsp:cNvSpPr/>
      </dsp:nvSpPr>
      <dsp:spPr>
        <a:xfrm>
          <a:off x="101587" y="2447671"/>
          <a:ext cx="1472757" cy="515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11200">
            <a:lnSpc>
              <a:spcPct val="90000"/>
            </a:lnSpc>
            <a:spcBef>
              <a:spcPct val="0"/>
            </a:spcBef>
            <a:spcAft>
              <a:spcPct val="35000"/>
            </a:spcAft>
            <a:buNone/>
            <a:defRPr b="1"/>
          </a:pPr>
          <a:r>
            <a:rPr lang="en-US" sz="1600" kern="1200"/>
            <a:t>1975–1984</a:t>
          </a:r>
        </a:p>
      </dsp:txBody>
      <dsp:txXfrm>
        <a:off x="101587" y="2447671"/>
        <a:ext cx="1472757" cy="515059"/>
      </dsp:txXfrm>
    </dsp:sp>
    <dsp:sp modelId="{444D3F20-0C4E-46EE-904D-B8A7FB9190A5}">
      <dsp:nvSpPr>
        <dsp:cNvPr id="0" name=""/>
        <dsp:cNvSpPr/>
      </dsp:nvSpPr>
      <dsp:spPr>
        <a:xfrm>
          <a:off x="1171" y="635847"/>
          <a:ext cx="1673587" cy="777147"/>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4460" tIns="124460" rIns="124460" bIns="124460" numCol="1" spcCol="1270" anchor="ctr" anchorCtr="0">
          <a:noAutofit/>
        </a:bodyPr>
        <a:lstStyle/>
        <a:p>
          <a:pPr marL="0" lvl="0" indent="0" algn="l" defTabSz="622300">
            <a:lnSpc>
              <a:spcPct val="90000"/>
            </a:lnSpc>
            <a:spcBef>
              <a:spcPct val="0"/>
            </a:spcBef>
            <a:spcAft>
              <a:spcPct val="35000"/>
            </a:spcAft>
            <a:buNone/>
          </a:pPr>
          <a:r>
            <a:rPr lang="en-US" sz="1400" kern="1200" dirty="0"/>
            <a:t>Paris 1975-1984 : Le </a:t>
          </a:r>
          <a:r>
            <a:rPr lang="en-US" sz="1400" kern="1200" dirty="0" err="1"/>
            <a:t>Cloitre</a:t>
          </a:r>
          <a:endParaRPr lang="en-US" sz="1400" kern="1200" dirty="0"/>
        </a:p>
      </dsp:txBody>
      <dsp:txXfrm>
        <a:off x="39108" y="673784"/>
        <a:ext cx="1597713" cy="701273"/>
      </dsp:txXfrm>
    </dsp:sp>
    <dsp:sp modelId="{BFB1B6F1-BCEA-45A4-B2DD-10B123383758}">
      <dsp:nvSpPr>
        <dsp:cNvPr id="0" name=""/>
        <dsp:cNvSpPr/>
      </dsp:nvSpPr>
      <dsp:spPr>
        <a:xfrm>
          <a:off x="837965" y="1412994"/>
          <a:ext cx="0" cy="866029"/>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10BAFE9-6D7E-4402-8A6E-4B174F87DA84}">
      <dsp:nvSpPr>
        <dsp:cNvPr id="0" name=""/>
        <dsp:cNvSpPr/>
      </dsp:nvSpPr>
      <dsp:spPr>
        <a:xfrm>
          <a:off x="1072268" y="1595316"/>
          <a:ext cx="1472757" cy="515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11200">
            <a:lnSpc>
              <a:spcPct val="90000"/>
            </a:lnSpc>
            <a:spcBef>
              <a:spcPct val="0"/>
            </a:spcBef>
            <a:spcAft>
              <a:spcPct val="35000"/>
            </a:spcAft>
            <a:buNone/>
            <a:defRPr b="1"/>
          </a:pPr>
          <a:r>
            <a:rPr lang="en-US" sz="1600" kern="1200"/>
            <a:t>1980</a:t>
          </a:r>
        </a:p>
      </dsp:txBody>
      <dsp:txXfrm>
        <a:off x="1072268" y="1595316"/>
        <a:ext cx="1472757" cy="515059"/>
      </dsp:txXfrm>
    </dsp:sp>
    <dsp:sp modelId="{D701B126-4E6D-4A4D-B1AE-9B375749B55D}">
      <dsp:nvSpPr>
        <dsp:cNvPr id="0" name=""/>
        <dsp:cNvSpPr/>
      </dsp:nvSpPr>
      <dsp:spPr>
        <a:xfrm>
          <a:off x="803780" y="2244838"/>
          <a:ext cx="68370" cy="6837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B22460-18B3-4565-8150-9D99CE4F64CB}">
      <dsp:nvSpPr>
        <dsp:cNvPr id="0" name=""/>
        <dsp:cNvSpPr/>
      </dsp:nvSpPr>
      <dsp:spPr>
        <a:xfrm>
          <a:off x="971852" y="3145053"/>
          <a:ext cx="1673587" cy="947148"/>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4460" tIns="124460" rIns="124460" bIns="124460" numCol="1" spcCol="1270" anchor="ctr" anchorCtr="0">
          <a:noAutofit/>
        </a:bodyPr>
        <a:lstStyle/>
        <a:p>
          <a:pPr marL="0" lvl="0" indent="0" algn="l" defTabSz="622300">
            <a:lnSpc>
              <a:spcPct val="90000"/>
            </a:lnSpc>
            <a:spcBef>
              <a:spcPct val="0"/>
            </a:spcBef>
            <a:spcAft>
              <a:spcPct val="35000"/>
            </a:spcAft>
            <a:buNone/>
          </a:pPr>
          <a:r>
            <a:rPr lang="en-US" sz="1400" kern="1200"/>
            <a:t>San Francisco années 1980 : les boutiques</a:t>
          </a:r>
        </a:p>
      </dsp:txBody>
      <dsp:txXfrm>
        <a:off x="1018088" y="3191289"/>
        <a:ext cx="1581115" cy="854676"/>
      </dsp:txXfrm>
    </dsp:sp>
    <dsp:sp modelId="{B447E0D5-498A-4FE7-B478-384E96606AC5}">
      <dsp:nvSpPr>
        <dsp:cNvPr id="0" name=""/>
        <dsp:cNvSpPr/>
      </dsp:nvSpPr>
      <dsp:spPr>
        <a:xfrm>
          <a:off x="1808646" y="2279024"/>
          <a:ext cx="0" cy="866029"/>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78220EE-334E-4117-93AD-C61E9A7F5C2A}">
      <dsp:nvSpPr>
        <dsp:cNvPr id="0" name=""/>
        <dsp:cNvSpPr/>
      </dsp:nvSpPr>
      <dsp:spPr>
        <a:xfrm>
          <a:off x="2042948" y="2447671"/>
          <a:ext cx="1472757" cy="515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11200">
            <a:lnSpc>
              <a:spcPct val="90000"/>
            </a:lnSpc>
            <a:spcBef>
              <a:spcPct val="0"/>
            </a:spcBef>
            <a:spcAft>
              <a:spcPct val="35000"/>
            </a:spcAft>
            <a:buNone/>
            <a:defRPr b="1"/>
          </a:pPr>
          <a:r>
            <a:rPr lang="en-US" sz="1600" kern="1200"/>
            <a:t>1985</a:t>
          </a:r>
        </a:p>
      </dsp:txBody>
      <dsp:txXfrm>
        <a:off x="2042948" y="2447671"/>
        <a:ext cx="1472757" cy="515059"/>
      </dsp:txXfrm>
    </dsp:sp>
    <dsp:sp modelId="{855DF60E-AC20-4E21-A3DD-FBA31600F05D}">
      <dsp:nvSpPr>
        <dsp:cNvPr id="0" name=""/>
        <dsp:cNvSpPr/>
      </dsp:nvSpPr>
      <dsp:spPr>
        <a:xfrm>
          <a:off x="1774461" y="2244838"/>
          <a:ext cx="68370" cy="6837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1DA617-E638-42BA-B336-565CB7C0D416}">
      <dsp:nvSpPr>
        <dsp:cNvPr id="0" name=""/>
        <dsp:cNvSpPr/>
      </dsp:nvSpPr>
      <dsp:spPr>
        <a:xfrm>
          <a:off x="1942533" y="247274"/>
          <a:ext cx="1673587" cy="1165720"/>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4460" tIns="124460" rIns="124460" bIns="124460" numCol="1" spcCol="1270" anchor="ctr" anchorCtr="0">
          <a:noAutofit/>
        </a:bodyPr>
        <a:lstStyle/>
        <a:p>
          <a:pPr marL="0" lvl="0" indent="0" algn="l" defTabSz="622300">
            <a:lnSpc>
              <a:spcPct val="90000"/>
            </a:lnSpc>
            <a:spcBef>
              <a:spcPct val="0"/>
            </a:spcBef>
            <a:spcAft>
              <a:spcPct val="35000"/>
            </a:spcAft>
            <a:buNone/>
          </a:pPr>
          <a:r>
            <a:rPr lang="en-US" sz="1400" kern="1200"/>
            <a:t>Paris années 1985 : la boutique Charonne</a:t>
          </a:r>
        </a:p>
      </dsp:txBody>
      <dsp:txXfrm>
        <a:off x="1999439" y="304180"/>
        <a:ext cx="1559775" cy="1051908"/>
      </dsp:txXfrm>
    </dsp:sp>
    <dsp:sp modelId="{87926CB8-C544-40B8-8743-9357344BE222}">
      <dsp:nvSpPr>
        <dsp:cNvPr id="0" name=""/>
        <dsp:cNvSpPr/>
      </dsp:nvSpPr>
      <dsp:spPr>
        <a:xfrm>
          <a:off x="2779327" y="1412994"/>
          <a:ext cx="0" cy="866029"/>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A37448A-FA0D-46AD-9C3A-BAB640BD4176}">
      <dsp:nvSpPr>
        <dsp:cNvPr id="0" name=""/>
        <dsp:cNvSpPr/>
      </dsp:nvSpPr>
      <dsp:spPr>
        <a:xfrm>
          <a:off x="3013629" y="1595316"/>
          <a:ext cx="1472757" cy="515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11200">
            <a:lnSpc>
              <a:spcPct val="90000"/>
            </a:lnSpc>
            <a:spcBef>
              <a:spcPct val="0"/>
            </a:spcBef>
            <a:spcAft>
              <a:spcPct val="35000"/>
            </a:spcAft>
            <a:buNone/>
            <a:defRPr b="1"/>
          </a:pPr>
          <a:r>
            <a:rPr lang="en-US" sz="1600" kern="1200"/>
            <a:t>1988–2000</a:t>
          </a:r>
        </a:p>
      </dsp:txBody>
      <dsp:txXfrm>
        <a:off x="3013629" y="1595316"/>
        <a:ext cx="1472757" cy="515059"/>
      </dsp:txXfrm>
    </dsp:sp>
    <dsp:sp modelId="{B6A50176-6444-4AF3-A2AE-20B2C39DACEC}">
      <dsp:nvSpPr>
        <dsp:cNvPr id="0" name=""/>
        <dsp:cNvSpPr/>
      </dsp:nvSpPr>
      <dsp:spPr>
        <a:xfrm>
          <a:off x="2745142" y="2244838"/>
          <a:ext cx="68370" cy="6837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0063D7-FEDD-4BCB-B5DB-A0B63681416E}">
      <dsp:nvSpPr>
        <dsp:cNvPr id="0" name=""/>
        <dsp:cNvSpPr/>
      </dsp:nvSpPr>
      <dsp:spPr>
        <a:xfrm>
          <a:off x="2913214" y="3145053"/>
          <a:ext cx="1673587" cy="947148"/>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4460" tIns="124460" rIns="124460" bIns="124460" numCol="1" spcCol="1270" anchor="ctr" anchorCtr="0">
          <a:noAutofit/>
        </a:bodyPr>
        <a:lstStyle/>
        <a:p>
          <a:pPr marL="0" lvl="0" indent="0" algn="l" defTabSz="622300">
            <a:lnSpc>
              <a:spcPct val="90000"/>
            </a:lnSpc>
            <a:spcBef>
              <a:spcPct val="0"/>
            </a:spcBef>
            <a:spcAft>
              <a:spcPct val="35000"/>
            </a:spcAft>
            <a:buNone/>
          </a:pPr>
          <a:r>
            <a:rPr lang="en-US" sz="1400" kern="1200"/>
            <a:t>Paris 1988-2000 : le club du Pont Neuf</a:t>
          </a:r>
        </a:p>
      </dsp:txBody>
      <dsp:txXfrm>
        <a:off x="2959450" y="3191289"/>
        <a:ext cx="1581115" cy="854676"/>
      </dsp:txXfrm>
    </dsp:sp>
    <dsp:sp modelId="{73151766-81C2-48F0-99D1-674345BE4706}">
      <dsp:nvSpPr>
        <dsp:cNvPr id="0" name=""/>
        <dsp:cNvSpPr/>
      </dsp:nvSpPr>
      <dsp:spPr>
        <a:xfrm>
          <a:off x="3750008" y="2279024"/>
          <a:ext cx="0" cy="866029"/>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8FD52CC-88BB-401F-B91B-A432FCEDFEF0}">
      <dsp:nvSpPr>
        <dsp:cNvPr id="0" name=""/>
        <dsp:cNvSpPr/>
      </dsp:nvSpPr>
      <dsp:spPr>
        <a:xfrm>
          <a:off x="3984310" y="2447671"/>
          <a:ext cx="1472757" cy="515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11200">
            <a:lnSpc>
              <a:spcPct val="90000"/>
            </a:lnSpc>
            <a:spcBef>
              <a:spcPct val="0"/>
            </a:spcBef>
            <a:spcAft>
              <a:spcPct val="35000"/>
            </a:spcAft>
            <a:buNone/>
            <a:defRPr b="1"/>
          </a:pPr>
          <a:r>
            <a:rPr lang="en-US" sz="1600" kern="1200"/>
            <a:t>1992</a:t>
          </a:r>
        </a:p>
      </dsp:txBody>
      <dsp:txXfrm>
        <a:off x="3984310" y="2447671"/>
        <a:ext cx="1472757" cy="515059"/>
      </dsp:txXfrm>
    </dsp:sp>
    <dsp:sp modelId="{0C3EF27F-9E85-4D15-ABE4-86EAF11BBF18}">
      <dsp:nvSpPr>
        <dsp:cNvPr id="0" name=""/>
        <dsp:cNvSpPr/>
      </dsp:nvSpPr>
      <dsp:spPr>
        <a:xfrm>
          <a:off x="3715823" y="2244838"/>
          <a:ext cx="68370" cy="6837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9D0B7E-BCA2-48D9-B979-F2C0B27CEDDC}">
      <dsp:nvSpPr>
        <dsp:cNvPr id="0" name=""/>
        <dsp:cNvSpPr/>
      </dsp:nvSpPr>
      <dsp:spPr>
        <a:xfrm>
          <a:off x="3883895" y="635847"/>
          <a:ext cx="1673587" cy="777147"/>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4460" tIns="124460" rIns="124460" bIns="124460" numCol="1" spcCol="1270" anchor="ctr" anchorCtr="0">
          <a:noAutofit/>
        </a:bodyPr>
        <a:lstStyle/>
        <a:p>
          <a:pPr marL="0" lvl="0" indent="0" algn="l" defTabSz="622300">
            <a:lnSpc>
              <a:spcPct val="90000"/>
            </a:lnSpc>
            <a:spcBef>
              <a:spcPct val="0"/>
            </a:spcBef>
            <a:spcAft>
              <a:spcPct val="35000"/>
            </a:spcAft>
            <a:buNone/>
          </a:pPr>
          <a:r>
            <a:rPr lang="en-US" sz="1400" kern="1200" dirty="0"/>
            <a:t>Paris 1992-… : La Moquette</a:t>
          </a:r>
        </a:p>
      </dsp:txBody>
      <dsp:txXfrm>
        <a:off x="3921832" y="673784"/>
        <a:ext cx="1597713" cy="701273"/>
      </dsp:txXfrm>
    </dsp:sp>
    <dsp:sp modelId="{78B2C621-E73B-4E6E-88C4-ED6574C67710}">
      <dsp:nvSpPr>
        <dsp:cNvPr id="0" name=""/>
        <dsp:cNvSpPr/>
      </dsp:nvSpPr>
      <dsp:spPr>
        <a:xfrm>
          <a:off x="4720689" y="1412994"/>
          <a:ext cx="0" cy="866029"/>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BB03AD3-3F9F-4C09-B246-C58551350985}">
      <dsp:nvSpPr>
        <dsp:cNvPr id="0" name=""/>
        <dsp:cNvSpPr/>
      </dsp:nvSpPr>
      <dsp:spPr>
        <a:xfrm>
          <a:off x="4954991" y="1595316"/>
          <a:ext cx="1472757" cy="515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11200">
            <a:lnSpc>
              <a:spcPct val="90000"/>
            </a:lnSpc>
            <a:spcBef>
              <a:spcPct val="0"/>
            </a:spcBef>
            <a:spcAft>
              <a:spcPct val="35000"/>
            </a:spcAft>
            <a:buNone/>
            <a:defRPr b="1"/>
          </a:pPr>
          <a:r>
            <a:rPr lang="en-US" sz="1600" kern="1200"/>
            <a:t>1994–2000</a:t>
          </a:r>
        </a:p>
      </dsp:txBody>
      <dsp:txXfrm>
        <a:off x="4954991" y="1595316"/>
        <a:ext cx="1472757" cy="515059"/>
      </dsp:txXfrm>
    </dsp:sp>
    <dsp:sp modelId="{DC25720B-A54D-4554-B9B7-ADC3E1D0256A}">
      <dsp:nvSpPr>
        <dsp:cNvPr id="0" name=""/>
        <dsp:cNvSpPr/>
      </dsp:nvSpPr>
      <dsp:spPr>
        <a:xfrm>
          <a:off x="4686504" y="2244838"/>
          <a:ext cx="68370" cy="6837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7F89C5-5206-476C-9BAE-679DF9D20B89}">
      <dsp:nvSpPr>
        <dsp:cNvPr id="0" name=""/>
        <dsp:cNvSpPr/>
      </dsp:nvSpPr>
      <dsp:spPr>
        <a:xfrm>
          <a:off x="4854576" y="3145053"/>
          <a:ext cx="1673587" cy="1360007"/>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4460" tIns="124460" rIns="124460" bIns="124460" numCol="1" spcCol="1270" anchor="ctr" anchorCtr="0">
          <a:noAutofit/>
        </a:bodyPr>
        <a:lstStyle/>
        <a:p>
          <a:pPr marL="0" lvl="0" indent="0" algn="l" defTabSz="622300">
            <a:lnSpc>
              <a:spcPct val="90000"/>
            </a:lnSpc>
            <a:spcBef>
              <a:spcPct val="0"/>
            </a:spcBef>
            <a:spcAft>
              <a:spcPct val="35000"/>
            </a:spcAft>
            <a:buNone/>
          </a:pPr>
          <a:r>
            <a:rPr lang="en-US" sz="1400" kern="1200"/>
            <a:t>France 1994-2000 : les accueils de zonards en festivals</a:t>
          </a:r>
        </a:p>
      </dsp:txBody>
      <dsp:txXfrm>
        <a:off x="4920966" y="3211443"/>
        <a:ext cx="1540807" cy="1227227"/>
      </dsp:txXfrm>
    </dsp:sp>
    <dsp:sp modelId="{B4538608-EA8A-438E-B3DF-E3D3DC454204}">
      <dsp:nvSpPr>
        <dsp:cNvPr id="0" name=""/>
        <dsp:cNvSpPr/>
      </dsp:nvSpPr>
      <dsp:spPr>
        <a:xfrm>
          <a:off x="5691370" y="2279024"/>
          <a:ext cx="0" cy="866029"/>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BE9DE94-FE45-46EB-A990-D76C9BB399BC}">
      <dsp:nvSpPr>
        <dsp:cNvPr id="0" name=""/>
        <dsp:cNvSpPr/>
      </dsp:nvSpPr>
      <dsp:spPr>
        <a:xfrm>
          <a:off x="5925672" y="2447671"/>
          <a:ext cx="1472757" cy="515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11200">
            <a:lnSpc>
              <a:spcPct val="90000"/>
            </a:lnSpc>
            <a:spcBef>
              <a:spcPct val="0"/>
            </a:spcBef>
            <a:spcAft>
              <a:spcPct val="35000"/>
            </a:spcAft>
            <a:buNone/>
            <a:defRPr b="1"/>
          </a:pPr>
          <a:r>
            <a:rPr lang="en-US" sz="1600" kern="1200"/>
            <a:t>2019</a:t>
          </a:r>
        </a:p>
      </dsp:txBody>
      <dsp:txXfrm>
        <a:off x="5925672" y="2447671"/>
        <a:ext cx="1472757" cy="515059"/>
      </dsp:txXfrm>
    </dsp:sp>
    <dsp:sp modelId="{83F420FA-E1F6-4C94-80E5-14F815F5DC9A}">
      <dsp:nvSpPr>
        <dsp:cNvPr id="0" name=""/>
        <dsp:cNvSpPr/>
      </dsp:nvSpPr>
      <dsp:spPr>
        <a:xfrm>
          <a:off x="5657184" y="2244838"/>
          <a:ext cx="68370" cy="6837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F89E5C-A744-4BF7-BD51-447704713A36}">
      <dsp:nvSpPr>
        <dsp:cNvPr id="0" name=""/>
        <dsp:cNvSpPr/>
      </dsp:nvSpPr>
      <dsp:spPr>
        <a:xfrm>
          <a:off x="5825257" y="0"/>
          <a:ext cx="1673587" cy="1412994"/>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4460" tIns="124460" rIns="124460" bIns="124460" numCol="1" spcCol="1270" anchor="ctr" anchorCtr="0">
          <a:noAutofit/>
        </a:bodyPr>
        <a:lstStyle/>
        <a:p>
          <a:pPr marL="0" lvl="0" indent="0" algn="l" defTabSz="622300">
            <a:lnSpc>
              <a:spcPct val="90000"/>
            </a:lnSpc>
            <a:spcBef>
              <a:spcPct val="0"/>
            </a:spcBef>
            <a:spcAft>
              <a:spcPct val="35000"/>
            </a:spcAft>
            <a:buNone/>
          </a:pPr>
          <a:r>
            <a:rPr lang="en-US" sz="1400" kern="1200"/>
            <a:t>France 2019 : formalisation « Premier accueil social inconditionnel de proximité »</a:t>
          </a:r>
        </a:p>
      </dsp:txBody>
      <dsp:txXfrm>
        <a:off x="5894234" y="68977"/>
        <a:ext cx="1535633" cy="1275040"/>
      </dsp:txXfrm>
    </dsp:sp>
    <dsp:sp modelId="{FB677C30-59F7-47F5-BE95-3471C8595A75}">
      <dsp:nvSpPr>
        <dsp:cNvPr id="0" name=""/>
        <dsp:cNvSpPr/>
      </dsp:nvSpPr>
      <dsp:spPr>
        <a:xfrm>
          <a:off x="6662051" y="1412994"/>
          <a:ext cx="0" cy="866029"/>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BCF941E-E498-4E56-B54E-17E26A7BEA2E}">
      <dsp:nvSpPr>
        <dsp:cNvPr id="0" name=""/>
        <dsp:cNvSpPr/>
      </dsp:nvSpPr>
      <dsp:spPr>
        <a:xfrm>
          <a:off x="6627865" y="2244838"/>
          <a:ext cx="68370" cy="6837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DB436-8725-479E-836C-D3257929F496}">
      <dsp:nvSpPr>
        <dsp:cNvPr id="0" name=""/>
        <dsp:cNvSpPr/>
      </dsp:nvSpPr>
      <dsp:spPr>
        <a:xfrm>
          <a:off x="0" y="2274"/>
          <a:ext cx="7770689" cy="63554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dirty="0"/>
            <a:t>Vocabulaire : bas seuil d’exigence, haut seuil de tolérance, inconditionnel</a:t>
          </a:r>
          <a:endParaRPr lang="en-US" sz="2000" kern="1200" dirty="0"/>
        </a:p>
      </dsp:txBody>
      <dsp:txXfrm>
        <a:off x="31025" y="33299"/>
        <a:ext cx="7708639" cy="573497"/>
      </dsp:txXfrm>
    </dsp:sp>
    <dsp:sp modelId="{57C78C30-FAF9-4DDC-B37F-93B9AD3792B4}">
      <dsp:nvSpPr>
        <dsp:cNvPr id="0" name=""/>
        <dsp:cNvSpPr/>
      </dsp:nvSpPr>
      <dsp:spPr>
        <a:xfrm>
          <a:off x="0" y="649325"/>
          <a:ext cx="7770689" cy="63554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dirty="0"/>
            <a:t>Pas de préalables ou d’exigences  administratives</a:t>
          </a:r>
          <a:endParaRPr lang="en-US" sz="2000" kern="1200" dirty="0"/>
        </a:p>
      </dsp:txBody>
      <dsp:txXfrm>
        <a:off x="31025" y="680350"/>
        <a:ext cx="7708639" cy="573497"/>
      </dsp:txXfrm>
    </dsp:sp>
    <dsp:sp modelId="{CCAFB092-E1D3-45C1-B06B-553DB3BE6DCC}">
      <dsp:nvSpPr>
        <dsp:cNvPr id="0" name=""/>
        <dsp:cNvSpPr/>
      </dsp:nvSpPr>
      <dsp:spPr>
        <a:xfrm>
          <a:off x="0" y="1296376"/>
          <a:ext cx="7770689" cy="63554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dirty="0"/>
            <a:t>Pas d’exigences de façons d’être</a:t>
          </a:r>
          <a:endParaRPr lang="en-US" sz="2000" kern="1200" dirty="0"/>
        </a:p>
      </dsp:txBody>
      <dsp:txXfrm>
        <a:off x="31025" y="1327401"/>
        <a:ext cx="7708639" cy="573497"/>
      </dsp:txXfrm>
    </dsp:sp>
    <dsp:sp modelId="{8DD6B665-21D9-4D6E-B4D7-6E7540920758}">
      <dsp:nvSpPr>
        <dsp:cNvPr id="0" name=""/>
        <dsp:cNvSpPr/>
      </dsp:nvSpPr>
      <dsp:spPr>
        <a:xfrm>
          <a:off x="0" y="1943427"/>
          <a:ext cx="7770689" cy="63554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dirty="0"/>
            <a:t>Pas besoin d’une demande, d’un projet				</a:t>
          </a:r>
        </a:p>
      </dsp:txBody>
      <dsp:txXfrm>
        <a:off x="31025" y="1974452"/>
        <a:ext cx="7708639" cy="573497"/>
      </dsp:txXfrm>
    </dsp:sp>
    <dsp:sp modelId="{0E2EA549-09EB-40EC-B521-130EA11E3503}">
      <dsp:nvSpPr>
        <dsp:cNvPr id="0" name=""/>
        <dsp:cNvSpPr/>
      </dsp:nvSpPr>
      <dsp:spPr>
        <a:xfrm>
          <a:off x="0" y="2590477"/>
          <a:ext cx="7770689" cy="63554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dirty="0"/>
            <a:t>Nomination-anonymat</a:t>
          </a:r>
        </a:p>
      </dsp:txBody>
      <dsp:txXfrm>
        <a:off x="31025" y="2621502"/>
        <a:ext cx="7708639" cy="573497"/>
      </dsp:txXfrm>
    </dsp:sp>
    <dsp:sp modelId="{7C6AD96E-A44B-47C5-BC01-087CD0024966}">
      <dsp:nvSpPr>
        <dsp:cNvPr id="0" name=""/>
        <dsp:cNvSpPr/>
      </dsp:nvSpPr>
      <dsp:spPr>
        <a:xfrm>
          <a:off x="0" y="3237528"/>
          <a:ext cx="7770689" cy="63554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a:t>Des limites à l’inconditionnalité : violence, effets des produits, vols</a:t>
          </a:r>
          <a:endParaRPr lang="fr-FR" sz="2000" kern="1200" dirty="0"/>
        </a:p>
      </dsp:txBody>
      <dsp:txXfrm>
        <a:off x="31025" y="3268553"/>
        <a:ext cx="7708639" cy="5734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3848A-F38E-4FA3-8C32-193FA757D258}">
      <dsp:nvSpPr>
        <dsp:cNvPr id="0" name=""/>
        <dsp:cNvSpPr/>
      </dsp:nvSpPr>
      <dsp:spPr>
        <a:xfrm>
          <a:off x="0" y="0"/>
          <a:ext cx="833567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650546-C54C-42D8-83F5-620369B603D3}">
      <dsp:nvSpPr>
        <dsp:cNvPr id="0" name=""/>
        <dsp:cNvSpPr/>
      </dsp:nvSpPr>
      <dsp:spPr>
        <a:xfrm>
          <a:off x="0" y="0"/>
          <a:ext cx="8335672" cy="412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b="1" kern="1200" dirty="0"/>
            <a:t>Liés à la structure : </a:t>
          </a:r>
          <a:endParaRPr lang="en-US" sz="2000" kern="1200" dirty="0"/>
        </a:p>
      </dsp:txBody>
      <dsp:txXfrm>
        <a:off x="0" y="0"/>
        <a:ext cx="8335672" cy="412044"/>
      </dsp:txXfrm>
    </dsp:sp>
    <dsp:sp modelId="{75D98053-5DCD-4448-AA10-7E8141E0B48F}">
      <dsp:nvSpPr>
        <dsp:cNvPr id="0" name=""/>
        <dsp:cNvSpPr/>
      </dsp:nvSpPr>
      <dsp:spPr>
        <a:xfrm>
          <a:off x="0" y="412044"/>
          <a:ext cx="833567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8FE383-84F5-4EBD-84D8-1C3EE0473621}">
      <dsp:nvSpPr>
        <dsp:cNvPr id="0" name=""/>
        <dsp:cNvSpPr/>
      </dsp:nvSpPr>
      <dsp:spPr>
        <a:xfrm>
          <a:off x="0" y="412044"/>
          <a:ext cx="8335672" cy="412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fr-FR" sz="1900" kern="1200"/>
            <a:t>accessibilité spatiale et temporelle</a:t>
          </a:r>
          <a:endParaRPr lang="en-US" sz="1900" kern="1200"/>
        </a:p>
      </dsp:txBody>
      <dsp:txXfrm>
        <a:off x="0" y="412044"/>
        <a:ext cx="8335672" cy="412044"/>
      </dsp:txXfrm>
    </dsp:sp>
    <dsp:sp modelId="{5E9B3933-4517-463F-832F-63CA222CECA8}">
      <dsp:nvSpPr>
        <dsp:cNvPr id="0" name=""/>
        <dsp:cNvSpPr/>
      </dsp:nvSpPr>
      <dsp:spPr>
        <a:xfrm>
          <a:off x="0" y="824089"/>
          <a:ext cx="833567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E052CA-F201-4A7E-889D-B3194E69B4D2}">
      <dsp:nvSpPr>
        <dsp:cNvPr id="0" name=""/>
        <dsp:cNvSpPr/>
      </dsp:nvSpPr>
      <dsp:spPr>
        <a:xfrm>
          <a:off x="0" y="824089"/>
          <a:ext cx="8335672" cy="412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fr-FR" sz="1900" kern="1200"/>
            <a:t>Glissements vers plus sélectif, plus simple</a:t>
          </a:r>
          <a:endParaRPr lang="en-US" sz="1900" kern="1200"/>
        </a:p>
      </dsp:txBody>
      <dsp:txXfrm>
        <a:off x="0" y="824089"/>
        <a:ext cx="8335672" cy="412044"/>
      </dsp:txXfrm>
    </dsp:sp>
    <dsp:sp modelId="{43A7EAA9-2C76-4C9B-ABF2-1B4B490BAE1F}">
      <dsp:nvSpPr>
        <dsp:cNvPr id="0" name=""/>
        <dsp:cNvSpPr/>
      </dsp:nvSpPr>
      <dsp:spPr>
        <a:xfrm>
          <a:off x="0" y="1236134"/>
          <a:ext cx="833567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E2E5EE-2C9D-4C8F-A2A7-331C8F0C9B58}">
      <dsp:nvSpPr>
        <dsp:cNvPr id="0" name=""/>
        <dsp:cNvSpPr/>
      </dsp:nvSpPr>
      <dsp:spPr>
        <a:xfrm>
          <a:off x="0" y="1236134"/>
          <a:ext cx="8335672" cy="412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fr-FR" sz="1900" kern="1200"/>
            <a:t>Variabilité du seuil de tolérance selon les accueillants</a:t>
          </a:r>
          <a:endParaRPr lang="en-US" sz="1900" kern="1200"/>
        </a:p>
      </dsp:txBody>
      <dsp:txXfrm>
        <a:off x="0" y="1236134"/>
        <a:ext cx="8335672" cy="412044"/>
      </dsp:txXfrm>
    </dsp:sp>
    <dsp:sp modelId="{1DD330B5-E738-49A7-AFCD-12FE495B84D6}">
      <dsp:nvSpPr>
        <dsp:cNvPr id="0" name=""/>
        <dsp:cNvSpPr/>
      </dsp:nvSpPr>
      <dsp:spPr>
        <a:xfrm>
          <a:off x="0" y="1648179"/>
          <a:ext cx="833567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93D4BA-377E-4AA2-B2FF-C8DC97FE2DE9}">
      <dsp:nvSpPr>
        <dsp:cNvPr id="0" name=""/>
        <dsp:cNvSpPr/>
      </dsp:nvSpPr>
      <dsp:spPr>
        <a:xfrm>
          <a:off x="0" y="1648179"/>
          <a:ext cx="8335672" cy="412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b="1" kern="1200" dirty="0"/>
            <a:t>Liés aux usagers potentiels : </a:t>
          </a:r>
          <a:endParaRPr lang="en-US" sz="2000" kern="1200" dirty="0"/>
        </a:p>
      </dsp:txBody>
      <dsp:txXfrm>
        <a:off x="0" y="1648179"/>
        <a:ext cx="8335672" cy="412044"/>
      </dsp:txXfrm>
    </dsp:sp>
    <dsp:sp modelId="{34496676-5659-43D5-8AD8-F5C264D991E0}">
      <dsp:nvSpPr>
        <dsp:cNvPr id="0" name=""/>
        <dsp:cNvSpPr/>
      </dsp:nvSpPr>
      <dsp:spPr>
        <a:xfrm>
          <a:off x="0" y="2060224"/>
          <a:ext cx="833567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2CD0BE-114B-459B-8C61-C77D6E86EF6E}">
      <dsp:nvSpPr>
        <dsp:cNvPr id="0" name=""/>
        <dsp:cNvSpPr/>
      </dsp:nvSpPr>
      <dsp:spPr>
        <a:xfrm>
          <a:off x="0" y="2060224"/>
          <a:ext cx="8335672" cy="412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fr-FR" sz="1900" kern="1200"/>
            <a:t>sentiment de « pas pour moi » (population, image véhiculée) </a:t>
          </a:r>
          <a:endParaRPr lang="en-US" sz="1900" kern="1200"/>
        </a:p>
      </dsp:txBody>
      <dsp:txXfrm>
        <a:off x="0" y="2060224"/>
        <a:ext cx="8335672" cy="412044"/>
      </dsp:txXfrm>
    </dsp:sp>
    <dsp:sp modelId="{C582A800-87A1-4634-AA0B-FE218511C74D}">
      <dsp:nvSpPr>
        <dsp:cNvPr id="0" name=""/>
        <dsp:cNvSpPr/>
      </dsp:nvSpPr>
      <dsp:spPr>
        <a:xfrm>
          <a:off x="0" y="2472269"/>
          <a:ext cx="833567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477C86-6537-4E18-A926-5BB3A3AAF8FA}">
      <dsp:nvSpPr>
        <dsp:cNvPr id="0" name=""/>
        <dsp:cNvSpPr/>
      </dsp:nvSpPr>
      <dsp:spPr>
        <a:xfrm>
          <a:off x="0" y="2472269"/>
          <a:ext cx="8335672" cy="412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fr-FR" sz="1900" kern="1200"/>
            <a:t>Risques de rencontres non souhaitées</a:t>
          </a:r>
          <a:endParaRPr lang="en-US" sz="1900" kern="1200"/>
        </a:p>
      </dsp:txBody>
      <dsp:txXfrm>
        <a:off x="0" y="2472269"/>
        <a:ext cx="8335672" cy="412044"/>
      </dsp:txXfrm>
    </dsp:sp>
    <dsp:sp modelId="{070ED965-5AEF-435B-A682-1104A093166E}">
      <dsp:nvSpPr>
        <dsp:cNvPr id="0" name=""/>
        <dsp:cNvSpPr/>
      </dsp:nvSpPr>
      <dsp:spPr>
        <a:xfrm>
          <a:off x="0" y="2884314"/>
          <a:ext cx="833567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F8B146-AC08-4735-A1B3-63EB25D19BE2}">
      <dsp:nvSpPr>
        <dsp:cNvPr id="0" name=""/>
        <dsp:cNvSpPr/>
      </dsp:nvSpPr>
      <dsp:spPr>
        <a:xfrm>
          <a:off x="0" y="2884314"/>
          <a:ext cx="8335672" cy="412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fr-FR" sz="1900" kern="1200"/>
            <a:t>Risque de changement de statut</a:t>
          </a:r>
          <a:endParaRPr lang="en-US" sz="1900" kern="1200"/>
        </a:p>
      </dsp:txBody>
      <dsp:txXfrm>
        <a:off x="0" y="2884314"/>
        <a:ext cx="8335672" cy="41204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15F4AF-E3C5-4B1C-98B9-733F21B00E5D}" type="datetimeFigureOut">
              <a:rPr lang="fr-BE" smtClean="0"/>
              <a:t>26-04-24</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6AABC5-6C5C-4AC1-8620-CE0538E44B75}" type="slidenum">
              <a:rPr lang="fr-BE" smtClean="0"/>
              <a:t>‹N°›</a:t>
            </a:fld>
            <a:endParaRPr lang="fr-BE"/>
          </a:p>
        </p:txBody>
      </p:sp>
    </p:spTree>
    <p:extLst>
      <p:ext uri="{BB962C8B-B14F-4D97-AF65-F5344CB8AC3E}">
        <p14:creationId xmlns:p14="http://schemas.microsoft.com/office/powerpoint/2010/main" val="2272452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7B6AABC5-6C5C-4AC1-8620-CE0538E44B75}" type="slidenum">
              <a:rPr lang="fr-BE" smtClean="0"/>
              <a:t>2</a:t>
            </a:fld>
            <a:endParaRPr lang="fr-BE"/>
          </a:p>
        </p:txBody>
      </p:sp>
    </p:spTree>
    <p:extLst>
      <p:ext uri="{BB962C8B-B14F-4D97-AF65-F5344CB8AC3E}">
        <p14:creationId xmlns:p14="http://schemas.microsoft.com/office/powerpoint/2010/main" val="4070127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0EDECC-5C01-24D4-B55F-563F875C626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D1C1653B-0A0A-B1CC-4758-79A3C63093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18AF7F6B-E0A7-E7B8-6EC8-15CB14AF46E4}"/>
              </a:ext>
            </a:extLst>
          </p:cNvPr>
          <p:cNvSpPr>
            <a:spLocks noGrp="1"/>
          </p:cNvSpPr>
          <p:nvPr>
            <p:ph type="dt" sz="half" idx="10"/>
          </p:nvPr>
        </p:nvSpPr>
        <p:spPr/>
        <p:txBody>
          <a:bodyPr/>
          <a:lstStyle/>
          <a:p>
            <a:fld id="{F868AF1F-17BB-466C-BB8F-2FE4F513E261}" type="datetimeFigureOut">
              <a:rPr lang="fr-BE" smtClean="0"/>
              <a:t>26-04-24</a:t>
            </a:fld>
            <a:endParaRPr lang="fr-BE"/>
          </a:p>
        </p:txBody>
      </p:sp>
      <p:sp>
        <p:nvSpPr>
          <p:cNvPr id="5" name="Espace réservé du pied de page 4">
            <a:extLst>
              <a:ext uri="{FF2B5EF4-FFF2-40B4-BE49-F238E27FC236}">
                <a16:creationId xmlns:a16="http://schemas.microsoft.com/office/drawing/2014/main" id="{AB53A39A-173B-E733-CE76-964AA33CC94A}"/>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20A9CE7C-F5A5-A563-1704-CDB182673888}"/>
              </a:ext>
            </a:extLst>
          </p:cNvPr>
          <p:cNvSpPr>
            <a:spLocks noGrp="1"/>
          </p:cNvSpPr>
          <p:nvPr>
            <p:ph type="sldNum" sz="quarter" idx="12"/>
          </p:nvPr>
        </p:nvSpPr>
        <p:spPr/>
        <p:txBody>
          <a:bodyPr/>
          <a:lstStyle/>
          <a:p>
            <a:fld id="{DE700742-0CE9-46E2-B90F-8889F0F16CD8}" type="slidenum">
              <a:rPr lang="fr-BE" smtClean="0"/>
              <a:t>‹N°›</a:t>
            </a:fld>
            <a:endParaRPr lang="fr-BE"/>
          </a:p>
        </p:txBody>
      </p:sp>
    </p:spTree>
    <p:extLst>
      <p:ext uri="{BB962C8B-B14F-4D97-AF65-F5344CB8AC3E}">
        <p14:creationId xmlns:p14="http://schemas.microsoft.com/office/powerpoint/2010/main" val="3525294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D5D9A7-84C4-7A8E-9F81-9124D5CC3921}"/>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FCF7BC6C-BD6A-1609-A7AC-3B2A825C97F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58346270-4626-4BFC-291C-5DC8F9655243}"/>
              </a:ext>
            </a:extLst>
          </p:cNvPr>
          <p:cNvSpPr>
            <a:spLocks noGrp="1"/>
          </p:cNvSpPr>
          <p:nvPr>
            <p:ph type="dt" sz="half" idx="10"/>
          </p:nvPr>
        </p:nvSpPr>
        <p:spPr/>
        <p:txBody>
          <a:bodyPr/>
          <a:lstStyle/>
          <a:p>
            <a:fld id="{F868AF1F-17BB-466C-BB8F-2FE4F513E261}" type="datetimeFigureOut">
              <a:rPr lang="fr-BE" smtClean="0"/>
              <a:t>26-04-24</a:t>
            </a:fld>
            <a:endParaRPr lang="fr-BE"/>
          </a:p>
        </p:txBody>
      </p:sp>
      <p:sp>
        <p:nvSpPr>
          <p:cNvPr id="5" name="Espace réservé du pied de page 4">
            <a:extLst>
              <a:ext uri="{FF2B5EF4-FFF2-40B4-BE49-F238E27FC236}">
                <a16:creationId xmlns:a16="http://schemas.microsoft.com/office/drawing/2014/main" id="{EDD632AD-5370-D211-F092-17CE2203787F}"/>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0F8A5647-1843-3678-7010-910379F2DD21}"/>
              </a:ext>
            </a:extLst>
          </p:cNvPr>
          <p:cNvSpPr>
            <a:spLocks noGrp="1"/>
          </p:cNvSpPr>
          <p:nvPr>
            <p:ph type="sldNum" sz="quarter" idx="12"/>
          </p:nvPr>
        </p:nvSpPr>
        <p:spPr/>
        <p:txBody>
          <a:bodyPr/>
          <a:lstStyle/>
          <a:p>
            <a:fld id="{DE700742-0CE9-46E2-B90F-8889F0F16CD8}" type="slidenum">
              <a:rPr lang="fr-BE" smtClean="0"/>
              <a:t>‹N°›</a:t>
            </a:fld>
            <a:endParaRPr lang="fr-BE"/>
          </a:p>
        </p:txBody>
      </p:sp>
    </p:spTree>
    <p:extLst>
      <p:ext uri="{BB962C8B-B14F-4D97-AF65-F5344CB8AC3E}">
        <p14:creationId xmlns:p14="http://schemas.microsoft.com/office/powerpoint/2010/main" val="2058365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BC9F0D7-3F85-A899-81F3-A5B895270F9F}"/>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8B3F10F7-FFA7-103C-89B6-761A68A2C9A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76CA6D71-AC3B-D754-3D3A-B13E946EE6C4}"/>
              </a:ext>
            </a:extLst>
          </p:cNvPr>
          <p:cNvSpPr>
            <a:spLocks noGrp="1"/>
          </p:cNvSpPr>
          <p:nvPr>
            <p:ph type="dt" sz="half" idx="10"/>
          </p:nvPr>
        </p:nvSpPr>
        <p:spPr/>
        <p:txBody>
          <a:bodyPr/>
          <a:lstStyle/>
          <a:p>
            <a:fld id="{F868AF1F-17BB-466C-BB8F-2FE4F513E261}" type="datetimeFigureOut">
              <a:rPr lang="fr-BE" smtClean="0"/>
              <a:t>26-04-24</a:t>
            </a:fld>
            <a:endParaRPr lang="fr-BE"/>
          </a:p>
        </p:txBody>
      </p:sp>
      <p:sp>
        <p:nvSpPr>
          <p:cNvPr id="5" name="Espace réservé du pied de page 4">
            <a:extLst>
              <a:ext uri="{FF2B5EF4-FFF2-40B4-BE49-F238E27FC236}">
                <a16:creationId xmlns:a16="http://schemas.microsoft.com/office/drawing/2014/main" id="{396C466E-755A-8926-596D-7327405A348E}"/>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247957A8-42D4-6C2F-6101-EFE904B2780B}"/>
              </a:ext>
            </a:extLst>
          </p:cNvPr>
          <p:cNvSpPr>
            <a:spLocks noGrp="1"/>
          </p:cNvSpPr>
          <p:nvPr>
            <p:ph type="sldNum" sz="quarter" idx="12"/>
          </p:nvPr>
        </p:nvSpPr>
        <p:spPr/>
        <p:txBody>
          <a:bodyPr/>
          <a:lstStyle/>
          <a:p>
            <a:fld id="{DE700742-0CE9-46E2-B90F-8889F0F16CD8}" type="slidenum">
              <a:rPr lang="fr-BE" smtClean="0"/>
              <a:t>‹N°›</a:t>
            </a:fld>
            <a:endParaRPr lang="fr-BE"/>
          </a:p>
        </p:txBody>
      </p:sp>
    </p:spTree>
    <p:extLst>
      <p:ext uri="{BB962C8B-B14F-4D97-AF65-F5344CB8AC3E}">
        <p14:creationId xmlns:p14="http://schemas.microsoft.com/office/powerpoint/2010/main" val="3780385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D40DEE-A3D8-2326-09EF-369C5B784B55}"/>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9C802689-E756-FB6C-F5CB-343DDB7B4E4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B78EDF04-0BD1-0282-D663-98DAB38AB965}"/>
              </a:ext>
            </a:extLst>
          </p:cNvPr>
          <p:cNvSpPr>
            <a:spLocks noGrp="1"/>
          </p:cNvSpPr>
          <p:nvPr>
            <p:ph type="dt" sz="half" idx="10"/>
          </p:nvPr>
        </p:nvSpPr>
        <p:spPr/>
        <p:txBody>
          <a:bodyPr/>
          <a:lstStyle/>
          <a:p>
            <a:fld id="{F868AF1F-17BB-466C-BB8F-2FE4F513E261}" type="datetimeFigureOut">
              <a:rPr lang="fr-BE" smtClean="0"/>
              <a:t>26-04-24</a:t>
            </a:fld>
            <a:endParaRPr lang="fr-BE"/>
          </a:p>
        </p:txBody>
      </p:sp>
      <p:sp>
        <p:nvSpPr>
          <p:cNvPr id="5" name="Espace réservé du pied de page 4">
            <a:extLst>
              <a:ext uri="{FF2B5EF4-FFF2-40B4-BE49-F238E27FC236}">
                <a16:creationId xmlns:a16="http://schemas.microsoft.com/office/drawing/2014/main" id="{7667B5B4-358F-E7A1-6296-3D4F388ED67B}"/>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7D29A82C-5107-746B-EE59-F4F858FDE47F}"/>
              </a:ext>
            </a:extLst>
          </p:cNvPr>
          <p:cNvSpPr>
            <a:spLocks noGrp="1"/>
          </p:cNvSpPr>
          <p:nvPr>
            <p:ph type="sldNum" sz="quarter" idx="12"/>
          </p:nvPr>
        </p:nvSpPr>
        <p:spPr/>
        <p:txBody>
          <a:bodyPr/>
          <a:lstStyle/>
          <a:p>
            <a:fld id="{DE700742-0CE9-46E2-B90F-8889F0F16CD8}" type="slidenum">
              <a:rPr lang="fr-BE" smtClean="0"/>
              <a:t>‹N°›</a:t>
            </a:fld>
            <a:endParaRPr lang="fr-BE"/>
          </a:p>
        </p:txBody>
      </p:sp>
    </p:spTree>
    <p:extLst>
      <p:ext uri="{BB962C8B-B14F-4D97-AF65-F5344CB8AC3E}">
        <p14:creationId xmlns:p14="http://schemas.microsoft.com/office/powerpoint/2010/main" val="2309058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6F0B85-2789-8559-7FA7-CC3FE78C978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8DA30603-74D7-50A3-E187-A8AEB8C8371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DDB2CAA-D623-9D72-8181-AD4F9D7729E8}"/>
              </a:ext>
            </a:extLst>
          </p:cNvPr>
          <p:cNvSpPr>
            <a:spLocks noGrp="1"/>
          </p:cNvSpPr>
          <p:nvPr>
            <p:ph type="dt" sz="half" idx="10"/>
          </p:nvPr>
        </p:nvSpPr>
        <p:spPr/>
        <p:txBody>
          <a:bodyPr/>
          <a:lstStyle/>
          <a:p>
            <a:fld id="{F868AF1F-17BB-466C-BB8F-2FE4F513E261}" type="datetimeFigureOut">
              <a:rPr lang="fr-BE" smtClean="0"/>
              <a:t>26-04-24</a:t>
            </a:fld>
            <a:endParaRPr lang="fr-BE"/>
          </a:p>
        </p:txBody>
      </p:sp>
      <p:sp>
        <p:nvSpPr>
          <p:cNvPr id="5" name="Espace réservé du pied de page 4">
            <a:extLst>
              <a:ext uri="{FF2B5EF4-FFF2-40B4-BE49-F238E27FC236}">
                <a16:creationId xmlns:a16="http://schemas.microsoft.com/office/drawing/2014/main" id="{E873C9EF-0850-6BB9-491F-3492111D4588}"/>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ABC0DEA3-EDD1-12D2-A045-FDF5C9F3B06B}"/>
              </a:ext>
            </a:extLst>
          </p:cNvPr>
          <p:cNvSpPr>
            <a:spLocks noGrp="1"/>
          </p:cNvSpPr>
          <p:nvPr>
            <p:ph type="sldNum" sz="quarter" idx="12"/>
          </p:nvPr>
        </p:nvSpPr>
        <p:spPr/>
        <p:txBody>
          <a:bodyPr/>
          <a:lstStyle/>
          <a:p>
            <a:fld id="{DE700742-0CE9-46E2-B90F-8889F0F16CD8}" type="slidenum">
              <a:rPr lang="fr-BE" smtClean="0"/>
              <a:t>‹N°›</a:t>
            </a:fld>
            <a:endParaRPr lang="fr-BE"/>
          </a:p>
        </p:txBody>
      </p:sp>
    </p:spTree>
    <p:extLst>
      <p:ext uri="{BB962C8B-B14F-4D97-AF65-F5344CB8AC3E}">
        <p14:creationId xmlns:p14="http://schemas.microsoft.com/office/powerpoint/2010/main" val="948960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2DB811-CD35-6CC7-510B-62D1F9383E0F}"/>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BDC7F65E-8DAC-26C0-2BCF-A6AC80264E8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2DA2BCBB-2E94-AFE2-1647-F663754BC40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3C7E4CC1-5706-43E1-FFCA-8C8A6B127AA7}"/>
              </a:ext>
            </a:extLst>
          </p:cNvPr>
          <p:cNvSpPr>
            <a:spLocks noGrp="1"/>
          </p:cNvSpPr>
          <p:nvPr>
            <p:ph type="dt" sz="half" idx="10"/>
          </p:nvPr>
        </p:nvSpPr>
        <p:spPr/>
        <p:txBody>
          <a:bodyPr/>
          <a:lstStyle/>
          <a:p>
            <a:fld id="{F868AF1F-17BB-466C-BB8F-2FE4F513E261}" type="datetimeFigureOut">
              <a:rPr lang="fr-BE" smtClean="0"/>
              <a:t>26-04-24</a:t>
            </a:fld>
            <a:endParaRPr lang="fr-BE"/>
          </a:p>
        </p:txBody>
      </p:sp>
      <p:sp>
        <p:nvSpPr>
          <p:cNvPr id="6" name="Espace réservé du pied de page 5">
            <a:extLst>
              <a:ext uri="{FF2B5EF4-FFF2-40B4-BE49-F238E27FC236}">
                <a16:creationId xmlns:a16="http://schemas.microsoft.com/office/drawing/2014/main" id="{9836A0B8-EBFF-88BA-CC91-F2C7C2B43D47}"/>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BEFCB902-98C4-9B67-83A0-B94D716B54A5}"/>
              </a:ext>
            </a:extLst>
          </p:cNvPr>
          <p:cNvSpPr>
            <a:spLocks noGrp="1"/>
          </p:cNvSpPr>
          <p:nvPr>
            <p:ph type="sldNum" sz="quarter" idx="12"/>
          </p:nvPr>
        </p:nvSpPr>
        <p:spPr/>
        <p:txBody>
          <a:bodyPr/>
          <a:lstStyle/>
          <a:p>
            <a:fld id="{DE700742-0CE9-46E2-B90F-8889F0F16CD8}" type="slidenum">
              <a:rPr lang="fr-BE" smtClean="0"/>
              <a:t>‹N°›</a:t>
            </a:fld>
            <a:endParaRPr lang="fr-BE"/>
          </a:p>
        </p:txBody>
      </p:sp>
    </p:spTree>
    <p:extLst>
      <p:ext uri="{BB962C8B-B14F-4D97-AF65-F5344CB8AC3E}">
        <p14:creationId xmlns:p14="http://schemas.microsoft.com/office/powerpoint/2010/main" val="3123774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F54D87-EE3C-A5EC-AF6C-AF6EB963EFFF}"/>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56349156-61BF-2CC6-EB6C-A4ECFB43A5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A18A041-01CE-CAFC-0FF3-954F5AA7495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19FC6FAF-971F-CAED-8C4C-03D9E14EF8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72AB3A9-21C0-E2C6-8ADF-7DE448CCB34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F5DA9C5B-420C-B882-BAF2-AC5CA2AE38FB}"/>
              </a:ext>
            </a:extLst>
          </p:cNvPr>
          <p:cNvSpPr>
            <a:spLocks noGrp="1"/>
          </p:cNvSpPr>
          <p:nvPr>
            <p:ph type="dt" sz="half" idx="10"/>
          </p:nvPr>
        </p:nvSpPr>
        <p:spPr/>
        <p:txBody>
          <a:bodyPr/>
          <a:lstStyle/>
          <a:p>
            <a:fld id="{F868AF1F-17BB-466C-BB8F-2FE4F513E261}" type="datetimeFigureOut">
              <a:rPr lang="fr-BE" smtClean="0"/>
              <a:t>26-04-24</a:t>
            </a:fld>
            <a:endParaRPr lang="fr-BE"/>
          </a:p>
        </p:txBody>
      </p:sp>
      <p:sp>
        <p:nvSpPr>
          <p:cNvPr id="8" name="Espace réservé du pied de page 7">
            <a:extLst>
              <a:ext uri="{FF2B5EF4-FFF2-40B4-BE49-F238E27FC236}">
                <a16:creationId xmlns:a16="http://schemas.microsoft.com/office/drawing/2014/main" id="{EAF3921B-F389-FA40-6F0D-ADB6BC09C648}"/>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B4A2A9BA-5071-2334-0649-A3E81EF01577}"/>
              </a:ext>
            </a:extLst>
          </p:cNvPr>
          <p:cNvSpPr>
            <a:spLocks noGrp="1"/>
          </p:cNvSpPr>
          <p:nvPr>
            <p:ph type="sldNum" sz="quarter" idx="12"/>
          </p:nvPr>
        </p:nvSpPr>
        <p:spPr/>
        <p:txBody>
          <a:bodyPr/>
          <a:lstStyle/>
          <a:p>
            <a:fld id="{DE700742-0CE9-46E2-B90F-8889F0F16CD8}" type="slidenum">
              <a:rPr lang="fr-BE" smtClean="0"/>
              <a:t>‹N°›</a:t>
            </a:fld>
            <a:endParaRPr lang="fr-BE"/>
          </a:p>
        </p:txBody>
      </p:sp>
    </p:spTree>
    <p:extLst>
      <p:ext uri="{BB962C8B-B14F-4D97-AF65-F5344CB8AC3E}">
        <p14:creationId xmlns:p14="http://schemas.microsoft.com/office/powerpoint/2010/main" val="2577301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3ED0CD-7084-B8B0-80E2-62928668D12E}"/>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7E4F3EBC-1105-D63D-5794-B65FE30655D4}"/>
              </a:ext>
            </a:extLst>
          </p:cNvPr>
          <p:cNvSpPr>
            <a:spLocks noGrp="1"/>
          </p:cNvSpPr>
          <p:nvPr>
            <p:ph type="dt" sz="half" idx="10"/>
          </p:nvPr>
        </p:nvSpPr>
        <p:spPr/>
        <p:txBody>
          <a:bodyPr/>
          <a:lstStyle/>
          <a:p>
            <a:fld id="{F868AF1F-17BB-466C-BB8F-2FE4F513E261}" type="datetimeFigureOut">
              <a:rPr lang="fr-BE" smtClean="0"/>
              <a:t>26-04-24</a:t>
            </a:fld>
            <a:endParaRPr lang="fr-BE"/>
          </a:p>
        </p:txBody>
      </p:sp>
      <p:sp>
        <p:nvSpPr>
          <p:cNvPr id="4" name="Espace réservé du pied de page 3">
            <a:extLst>
              <a:ext uri="{FF2B5EF4-FFF2-40B4-BE49-F238E27FC236}">
                <a16:creationId xmlns:a16="http://schemas.microsoft.com/office/drawing/2014/main" id="{C3B094E8-9305-F766-D388-D795F0E349F6}"/>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330AD930-2217-4B40-E0BE-85E1721F46F3}"/>
              </a:ext>
            </a:extLst>
          </p:cNvPr>
          <p:cNvSpPr>
            <a:spLocks noGrp="1"/>
          </p:cNvSpPr>
          <p:nvPr>
            <p:ph type="sldNum" sz="quarter" idx="12"/>
          </p:nvPr>
        </p:nvSpPr>
        <p:spPr/>
        <p:txBody>
          <a:bodyPr/>
          <a:lstStyle/>
          <a:p>
            <a:fld id="{DE700742-0CE9-46E2-B90F-8889F0F16CD8}" type="slidenum">
              <a:rPr lang="fr-BE" smtClean="0"/>
              <a:t>‹N°›</a:t>
            </a:fld>
            <a:endParaRPr lang="fr-BE"/>
          </a:p>
        </p:txBody>
      </p:sp>
    </p:spTree>
    <p:extLst>
      <p:ext uri="{BB962C8B-B14F-4D97-AF65-F5344CB8AC3E}">
        <p14:creationId xmlns:p14="http://schemas.microsoft.com/office/powerpoint/2010/main" val="3956430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22F2FD2-90DD-EBF8-2CDC-3D875F21E2B2}"/>
              </a:ext>
            </a:extLst>
          </p:cNvPr>
          <p:cNvSpPr>
            <a:spLocks noGrp="1"/>
          </p:cNvSpPr>
          <p:nvPr>
            <p:ph type="dt" sz="half" idx="10"/>
          </p:nvPr>
        </p:nvSpPr>
        <p:spPr/>
        <p:txBody>
          <a:bodyPr/>
          <a:lstStyle/>
          <a:p>
            <a:fld id="{F868AF1F-17BB-466C-BB8F-2FE4F513E261}" type="datetimeFigureOut">
              <a:rPr lang="fr-BE" smtClean="0"/>
              <a:t>26-04-24</a:t>
            </a:fld>
            <a:endParaRPr lang="fr-BE"/>
          </a:p>
        </p:txBody>
      </p:sp>
      <p:sp>
        <p:nvSpPr>
          <p:cNvPr id="3" name="Espace réservé du pied de page 2">
            <a:extLst>
              <a:ext uri="{FF2B5EF4-FFF2-40B4-BE49-F238E27FC236}">
                <a16:creationId xmlns:a16="http://schemas.microsoft.com/office/drawing/2014/main" id="{F90022A7-B66C-AFCB-E9BB-874D6454745F}"/>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6F05FF51-A8C8-0086-28D0-669E63B6E2EB}"/>
              </a:ext>
            </a:extLst>
          </p:cNvPr>
          <p:cNvSpPr>
            <a:spLocks noGrp="1"/>
          </p:cNvSpPr>
          <p:nvPr>
            <p:ph type="sldNum" sz="quarter" idx="12"/>
          </p:nvPr>
        </p:nvSpPr>
        <p:spPr/>
        <p:txBody>
          <a:bodyPr/>
          <a:lstStyle/>
          <a:p>
            <a:fld id="{DE700742-0CE9-46E2-B90F-8889F0F16CD8}" type="slidenum">
              <a:rPr lang="fr-BE" smtClean="0"/>
              <a:t>‹N°›</a:t>
            </a:fld>
            <a:endParaRPr lang="fr-BE"/>
          </a:p>
        </p:txBody>
      </p:sp>
    </p:spTree>
    <p:extLst>
      <p:ext uri="{BB962C8B-B14F-4D97-AF65-F5344CB8AC3E}">
        <p14:creationId xmlns:p14="http://schemas.microsoft.com/office/powerpoint/2010/main" val="2684612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7FB268-76B9-3BC1-D56C-A017DD07F39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3C77311D-301F-124A-B57D-EA4AE96F6C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E3DDDFA8-527B-A93B-8A44-E8AC19F3DD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60FD726-26CC-C247-5292-AF58114C0CB4}"/>
              </a:ext>
            </a:extLst>
          </p:cNvPr>
          <p:cNvSpPr>
            <a:spLocks noGrp="1"/>
          </p:cNvSpPr>
          <p:nvPr>
            <p:ph type="dt" sz="half" idx="10"/>
          </p:nvPr>
        </p:nvSpPr>
        <p:spPr/>
        <p:txBody>
          <a:bodyPr/>
          <a:lstStyle/>
          <a:p>
            <a:fld id="{F868AF1F-17BB-466C-BB8F-2FE4F513E261}" type="datetimeFigureOut">
              <a:rPr lang="fr-BE" smtClean="0"/>
              <a:t>26-04-24</a:t>
            </a:fld>
            <a:endParaRPr lang="fr-BE"/>
          </a:p>
        </p:txBody>
      </p:sp>
      <p:sp>
        <p:nvSpPr>
          <p:cNvPr id="6" name="Espace réservé du pied de page 5">
            <a:extLst>
              <a:ext uri="{FF2B5EF4-FFF2-40B4-BE49-F238E27FC236}">
                <a16:creationId xmlns:a16="http://schemas.microsoft.com/office/drawing/2014/main" id="{A817F24B-3921-E164-588F-94A9F226D0A0}"/>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3BAF18FC-A506-37FF-B969-F6B3EAC84E0B}"/>
              </a:ext>
            </a:extLst>
          </p:cNvPr>
          <p:cNvSpPr>
            <a:spLocks noGrp="1"/>
          </p:cNvSpPr>
          <p:nvPr>
            <p:ph type="sldNum" sz="quarter" idx="12"/>
          </p:nvPr>
        </p:nvSpPr>
        <p:spPr/>
        <p:txBody>
          <a:bodyPr/>
          <a:lstStyle/>
          <a:p>
            <a:fld id="{DE700742-0CE9-46E2-B90F-8889F0F16CD8}" type="slidenum">
              <a:rPr lang="fr-BE" smtClean="0"/>
              <a:t>‹N°›</a:t>
            </a:fld>
            <a:endParaRPr lang="fr-BE"/>
          </a:p>
        </p:txBody>
      </p:sp>
    </p:spTree>
    <p:extLst>
      <p:ext uri="{BB962C8B-B14F-4D97-AF65-F5344CB8AC3E}">
        <p14:creationId xmlns:p14="http://schemas.microsoft.com/office/powerpoint/2010/main" val="1785345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20FEEC-176D-7467-5F50-160359FCAB8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59617FC2-F19F-627E-3001-B9A6B53A40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EF029316-4965-7BA5-1264-FBEAC7184E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69A44CD-7951-77C3-0800-35B401CAF53B}"/>
              </a:ext>
            </a:extLst>
          </p:cNvPr>
          <p:cNvSpPr>
            <a:spLocks noGrp="1"/>
          </p:cNvSpPr>
          <p:nvPr>
            <p:ph type="dt" sz="half" idx="10"/>
          </p:nvPr>
        </p:nvSpPr>
        <p:spPr/>
        <p:txBody>
          <a:bodyPr/>
          <a:lstStyle/>
          <a:p>
            <a:fld id="{F868AF1F-17BB-466C-BB8F-2FE4F513E261}" type="datetimeFigureOut">
              <a:rPr lang="fr-BE" smtClean="0"/>
              <a:t>26-04-24</a:t>
            </a:fld>
            <a:endParaRPr lang="fr-BE"/>
          </a:p>
        </p:txBody>
      </p:sp>
      <p:sp>
        <p:nvSpPr>
          <p:cNvPr id="6" name="Espace réservé du pied de page 5">
            <a:extLst>
              <a:ext uri="{FF2B5EF4-FFF2-40B4-BE49-F238E27FC236}">
                <a16:creationId xmlns:a16="http://schemas.microsoft.com/office/drawing/2014/main" id="{DD277B7F-3031-1BCA-5B47-F0C0C380C35E}"/>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3188B04B-2855-3522-AC0F-E37D8D0ED7AC}"/>
              </a:ext>
            </a:extLst>
          </p:cNvPr>
          <p:cNvSpPr>
            <a:spLocks noGrp="1"/>
          </p:cNvSpPr>
          <p:nvPr>
            <p:ph type="sldNum" sz="quarter" idx="12"/>
          </p:nvPr>
        </p:nvSpPr>
        <p:spPr/>
        <p:txBody>
          <a:bodyPr/>
          <a:lstStyle/>
          <a:p>
            <a:fld id="{DE700742-0CE9-46E2-B90F-8889F0F16CD8}" type="slidenum">
              <a:rPr lang="fr-BE" smtClean="0"/>
              <a:t>‹N°›</a:t>
            </a:fld>
            <a:endParaRPr lang="fr-BE"/>
          </a:p>
        </p:txBody>
      </p:sp>
    </p:spTree>
    <p:extLst>
      <p:ext uri="{BB962C8B-B14F-4D97-AF65-F5344CB8AC3E}">
        <p14:creationId xmlns:p14="http://schemas.microsoft.com/office/powerpoint/2010/main" val="598537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9B2CDC5-F6E2-034B-AEC8-59DAFD1380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B1A46E59-1C6D-0D1B-DC5D-D517D29F46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7DF60197-3A39-CA09-C198-3F40B8A6EB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868AF1F-17BB-466C-BB8F-2FE4F513E261}" type="datetimeFigureOut">
              <a:rPr lang="fr-BE" smtClean="0"/>
              <a:t>26-04-24</a:t>
            </a:fld>
            <a:endParaRPr lang="fr-BE"/>
          </a:p>
        </p:txBody>
      </p:sp>
      <p:sp>
        <p:nvSpPr>
          <p:cNvPr id="5" name="Espace réservé du pied de page 4">
            <a:extLst>
              <a:ext uri="{FF2B5EF4-FFF2-40B4-BE49-F238E27FC236}">
                <a16:creationId xmlns:a16="http://schemas.microsoft.com/office/drawing/2014/main" id="{3C832850-3904-A9E0-76B8-7682604184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3D2A3120-00E6-BEF3-94CC-266CA42303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E700742-0CE9-46E2-B90F-8889F0F16CD8}" type="slidenum">
              <a:rPr lang="fr-BE" smtClean="0"/>
              <a:t>‹N°›</a:t>
            </a:fld>
            <a:endParaRPr lang="fr-BE"/>
          </a:p>
        </p:txBody>
      </p:sp>
    </p:spTree>
    <p:extLst>
      <p:ext uri="{BB962C8B-B14F-4D97-AF65-F5344CB8AC3E}">
        <p14:creationId xmlns:p14="http://schemas.microsoft.com/office/powerpoint/2010/main" val="4146634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jeunes-en-errance.cemea.asso.fr"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mailto:errance-rue@cemea.asso.fr" TargetMode="Externa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AD6EE6-E548-6703-4031-FBC79B25FF94}"/>
              </a:ext>
            </a:extLst>
          </p:cNvPr>
          <p:cNvSpPr>
            <a:spLocks noGrp="1"/>
          </p:cNvSpPr>
          <p:nvPr>
            <p:ph type="ctrTitle"/>
          </p:nvPr>
        </p:nvSpPr>
        <p:spPr/>
        <p:txBody>
          <a:bodyPr/>
          <a:lstStyle/>
          <a:p>
            <a:endParaRPr lang="fr-BE"/>
          </a:p>
        </p:txBody>
      </p:sp>
      <p:sp>
        <p:nvSpPr>
          <p:cNvPr id="3" name="Sous-titre 2">
            <a:extLst>
              <a:ext uri="{FF2B5EF4-FFF2-40B4-BE49-F238E27FC236}">
                <a16:creationId xmlns:a16="http://schemas.microsoft.com/office/drawing/2014/main" id="{9B611EBA-ADA4-958C-8697-FC0E34975B11}"/>
              </a:ext>
            </a:extLst>
          </p:cNvPr>
          <p:cNvSpPr>
            <a:spLocks noGrp="1"/>
          </p:cNvSpPr>
          <p:nvPr>
            <p:ph type="subTitle" idx="1"/>
          </p:nvPr>
        </p:nvSpPr>
        <p:spPr/>
        <p:txBody>
          <a:bodyPr/>
          <a:lstStyle/>
          <a:p>
            <a:endParaRPr lang="fr-BE"/>
          </a:p>
        </p:txBody>
      </p:sp>
      <p:pic>
        <p:nvPicPr>
          <p:cNvPr id="5" name="Image 4" descr="Une image contenant texte, capture d’écran, conception&#10;&#10;Description générée automatiquement">
            <a:extLst>
              <a:ext uri="{FF2B5EF4-FFF2-40B4-BE49-F238E27FC236}">
                <a16:creationId xmlns:a16="http://schemas.microsoft.com/office/drawing/2014/main" id="{DBB7981A-9969-495C-EFB1-10A41FA8C5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52407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Une image contenant capture d’écran, conception&#10;&#10;Description générée automatiquement">
            <a:extLst>
              <a:ext uri="{FF2B5EF4-FFF2-40B4-BE49-F238E27FC236}">
                <a16:creationId xmlns:a16="http://schemas.microsoft.com/office/drawing/2014/main" id="{150C03FB-D60B-EA65-9098-02A4C61C7BE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10" b="-11"/>
          <a:stretch/>
        </p:blipFill>
        <p:spPr>
          <a:xfrm>
            <a:off x="20" y="10"/>
            <a:ext cx="12191980" cy="6866290"/>
          </a:xfrm>
          <a:prstGeom prst="rect">
            <a:avLst/>
          </a:prstGeom>
        </p:spPr>
      </p:pic>
      <p:sp>
        <p:nvSpPr>
          <p:cNvPr id="4" name="ZoneTexte 3">
            <a:extLst>
              <a:ext uri="{FF2B5EF4-FFF2-40B4-BE49-F238E27FC236}">
                <a16:creationId xmlns:a16="http://schemas.microsoft.com/office/drawing/2014/main" id="{DA5C0AD6-97D5-442A-6B0B-C17758A83867}"/>
              </a:ext>
            </a:extLst>
          </p:cNvPr>
          <p:cNvSpPr txBox="1"/>
          <p:nvPr/>
        </p:nvSpPr>
        <p:spPr>
          <a:xfrm>
            <a:off x="6095441" y="620688"/>
            <a:ext cx="6163732" cy="584775"/>
          </a:xfrm>
          <a:prstGeom prst="rect">
            <a:avLst/>
          </a:prstGeom>
          <a:noFill/>
        </p:spPr>
        <p:txBody>
          <a:bodyPr wrap="square">
            <a:spAutoFit/>
          </a:bodyPr>
          <a:lstStyle/>
          <a:p>
            <a:r>
              <a:rPr lang="fr-FR" sz="3200" b="1" i="1" dirty="0">
                <a:solidFill>
                  <a:schemeClr val="accent2"/>
                </a:solidFill>
              </a:rPr>
              <a:t>Le plan…</a:t>
            </a:r>
            <a:endParaRPr lang="fr-BE" sz="3200" dirty="0">
              <a:solidFill>
                <a:schemeClr val="accent2"/>
              </a:solidFill>
            </a:endParaRPr>
          </a:p>
        </p:txBody>
      </p:sp>
      <p:graphicFrame>
        <p:nvGraphicFramePr>
          <p:cNvPr id="15" name="Espace réservé du contenu 2">
            <a:extLst>
              <a:ext uri="{FF2B5EF4-FFF2-40B4-BE49-F238E27FC236}">
                <a16:creationId xmlns:a16="http://schemas.microsoft.com/office/drawing/2014/main" id="{39F2F0DB-105E-A2C9-8AA5-B90D2BA9060F}"/>
              </a:ext>
            </a:extLst>
          </p:cNvPr>
          <p:cNvGraphicFramePr/>
          <p:nvPr>
            <p:extLst>
              <p:ext uri="{D42A27DB-BD31-4B8C-83A1-F6EECF244321}">
                <p14:modId xmlns:p14="http://schemas.microsoft.com/office/powerpoint/2010/main" val="2777842666"/>
              </p:ext>
            </p:extLst>
          </p:nvPr>
        </p:nvGraphicFramePr>
        <p:xfrm>
          <a:off x="2063552" y="1772816"/>
          <a:ext cx="8229600"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1483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Rectangle 35">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Une image contenant capture d’écran, conception&#10;&#10;Description générée automatiquement">
            <a:extLst>
              <a:ext uri="{FF2B5EF4-FFF2-40B4-BE49-F238E27FC236}">
                <a16:creationId xmlns:a16="http://schemas.microsoft.com/office/drawing/2014/main" id="{150C03FB-D60B-EA65-9098-02A4C61C7BE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10" b="-11"/>
          <a:stretch/>
        </p:blipFill>
        <p:spPr>
          <a:xfrm>
            <a:off x="20" y="10"/>
            <a:ext cx="12191980" cy="6866290"/>
          </a:xfrm>
          <a:prstGeom prst="rect">
            <a:avLst/>
          </a:prstGeom>
        </p:spPr>
      </p:pic>
      <p:sp>
        <p:nvSpPr>
          <p:cNvPr id="6" name="ZoneTexte 5">
            <a:extLst>
              <a:ext uri="{FF2B5EF4-FFF2-40B4-BE49-F238E27FC236}">
                <a16:creationId xmlns:a16="http://schemas.microsoft.com/office/drawing/2014/main" id="{3ECCB956-49E2-F6CD-BE15-0EA4A9CEB43B}"/>
              </a:ext>
            </a:extLst>
          </p:cNvPr>
          <p:cNvSpPr txBox="1"/>
          <p:nvPr/>
        </p:nvSpPr>
        <p:spPr>
          <a:xfrm>
            <a:off x="2490289" y="1273475"/>
            <a:ext cx="6163732" cy="523220"/>
          </a:xfrm>
          <a:prstGeom prst="rect">
            <a:avLst/>
          </a:prstGeom>
          <a:noFill/>
        </p:spPr>
        <p:txBody>
          <a:bodyPr wrap="square">
            <a:spAutoFit/>
          </a:bodyPr>
          <a:lstStyle/>
          <a:p>
            <a:r>
              <a:rPr lang="fr-FR" sz="2800" b="1" i="1" dirty="0">
                <a:solidFill>
                  <a:schemeClr val="accent2"/>
                </a:solidFill>
              </a:rPr>
              <a:t>1. De quoi et de qui est-il question ?</a:t>
            </a:r>
            <a:endParaRPr lang="fr-BE" sz="2800" dirty="0">
              <a:solidFill>
                <a:schemeClr val="accent2"/>
              </a:solidFill>
            </a:endParaRPr>
          </a:p>
        </p:txBody>
      </p:sp>
      <p:graphicFrame>
        <p:nvGraphicFramePr>
          <p:cNvPr id="37" name="ZoneTexte 2">
            <a:extLst>
              <a:ext uri="{FF2B5EF4-FFF2-40B4-BE49-F238E27FC236}">
                <a16:creationId xmlns:a16="http://schemas.microsoft.com/office/drawing/2014/main" id="{3FF77668-3965-6225-8CBA-EA63A2595B22}"/>
              </a:ext>
            </a:extLst>
          </p:cNvPr>
          <p:cNvGraphicFramePr/>
          <p:nvPr>
            <p:extLst>
              <p:ext uri="{D42A27DB-BD31-4B8C-83A1-F6EECF244321}">
                <p14:modId xmlns:p14="http://schemas.microsoft.com/office/powerpoint/2010/main" val="316894292"/>
              </p:ext>
            </p:extLst>
          </p:nvPr>
        </p:nvGraphicFramePr>
        <p:xfrm>
          <a:off x="2420246" y="1984506"/>
          <a:ext cx="7637653" cy="3416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6877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Une image contenant capture d’écran, conception&#10;&#10;Description générée automatiquement">
            <a:extLst>
              <a:ext uri="{FF2B5EF4-FFF2-40B4-BE49-F238E27FC236}">
                <a16:creationId xmlns:a16="http://schemas.microsoft.com/office/drawing/2014/main" id="{150C03FB-D60B-EA65-9098-02A4C61C7BE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10" b="-11"/>
          <a:stretch/>
        </p:blipFill>
        <p:spPr>
          <a:xfrm>
            <a:off x="20" y="10"/>
            <a:ext cx="12191980" cy="6866290"/>
          </a:xfrm>
          <a:prstGeom prst="rect">
            <a:avLst/>
          </a:prstGeom>
        </p:spPr>
      </p:pic>
      <p:sp>
        <p:nvSpPr>
          <p:cNvPr id="3" name="ZoneTexte 2">
            <a:extLst>
              <a:ext uri="{FF2B5EF4-FFF2-40B4-BE49-F238E27FC236}">
                <a16:creationId xmlns:a16="http://schemas.microsoft.com/office/drawing/2014/main" id="{822C216B-0F56-5A16-42F4-190BA84869BD}"/>
              </a:ext>
            </a:extLst>
          </p:cNvPr>
          <p:cNvSpPr txBox="1"/>
          <p:nvPr/>
        </p:nvSpPr>
        <p:spPr>
          <a:xfrm>
            <a:off x="2490289" y="1001868"/>
            <a:ext cx="6163732" cy="954107"/>
          </a:xfrm>
          <a:prstGeom prst="rect">
            <a:avLst/>
          </a:prstGeom>
          <a:noFill/>
        </p:spPr>
        <p:txBody>
          <a:bodyPr wrap="square">
            <a:spAutoFit/>
          </a:bodyPr>
          <a:lstStyle/>
          <a:p>
            <a:r>
              <a:rPr lang="fr-FR" sz="2800" b="1" i="1" dirty="0">
                <a:solidFill>
                  <a:schemeClr val="accent2"/>
                </a:solidFill>
              </a:rPr>
              <a:t>2. Retours sur l’histoire récente</a:t>
            </a:r>
            <a:br>
              <a:rPr lang="fr-FR" sz="2800" b="1" i="1" dirty="0">
                <a:solidFill>
                  <a:schemeClr val="accent2"/>
                </a:solidFill>
              </a:rPr>
            </a:br>
            <a:endParaRPr lang="fr-BE" sz="2800" dirty="0">
              <a:solidFill>
                <a:schemeClr val="accent2"/>
              </a:solidFill>
            </a:endParaRPr>
          </a:p>
        </p:txBody>
      </p:sp>
      <p:graphicFrame>
        <p:nvGraphicFramePr>
          <p:cNvPr id="18" name="ZoneTexte 5">
            <a:extLst>
              <a:ext uri="{FF2B5EF4-FFF2-40B4-BE49-F238E27FC236}">
                <a16:creationId xmlns:a16="http://schemas.microsoft.com/office/drawing/2014/main" id="{EF196AFD-3D0C-3F3B-E5E5-EE9853974FC5}"/>
              </a:ext>
            </a:extLst>
          </p:cNvPr>
          <p:cNvGraphicFramePr/>
          <p:nvPr>
            <p:extLst>
              <p:ext uri="{D42A27DB-BD31-4B8C-83A1-F6EECF244321}">
                <p14:modId xmlns:p14="http://schemas.microsoft.com/office/powerpoint/2010/main" val="2248002553"/>
              </p:ext>
            </p:extLst>
          </p:nvPr>
        </p:nvGraphicFramePr>
        <p:xfrm>
          <a:off x="2490288" y="1648199"/>
          <a:ext cx="7500017" cy="4558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6730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Rectangle 35">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Une image contenant capture d’écran, conception&#10;&#10;Description générée automatiquement">
            <a:extLst>
              <a:ext uri="{FF2B5EF4-FFF2-40B4-BE49-F238E27FC236}">
                <a16:creationId xmlns:a16="http://schemas.microsoft.com/office/drawing/2014/main" id="{150C03FB-D60B-EA65-9098-02A4C61C7BE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10" b="-11"/>
          <a:stretch/>
        </p:blipFill>
        <p:spPr>
          <a:xfrm>
            <a:off x="20" y="10"/>
            <a:ext cx="12191980" cy="6866290"/>
          </a:xfrm>
          <a:prstGeom prst="rect">
            <a:avLst/>
          </a:prstGeom>
        </p:spPr>
      </p:pic>
      <p:sp>
        <p:nvSpPr>
          <p:cNvPr id="6" name="ZoneTexte 5">
            <a:extLst>
              <a:ext uri="{FF2B5EF4-FFF2-40B4-BE49-F238E27FC236}">
                <a16:creationId xmlns:a16="http://schemas.microsoft.com/office/drawing/2014/main" id="{3ECCB956-49E2-F6CD-BE15-0EA4A9CEB43B}"/>
              </a:ext>
            </a:extLst>
          </p:cNvPr>
          <p:cNvSpPr txBox="1"/>
          <p:nvPr/>
        </p:nvSpPr>
        <p:spPr>
          <a:xfrm>
            <a:off x="2325417" y="1285435"/>
            <a:ext cx="8452829" cy="870431"/>
          </a:xfrm>
          <a:prstGeom prst="rect">
            <a:avLst/>
          </a:prstGeom>
          <a:noFill/>
        </p:spPr>
        <p:txBody>
          <a:bodyPr wrap="square">
            <a:spAutoFit/>
          </a:bodyPr>
          <a:lstStyle/>
          <a:p>
            <a:pPr>
              <a:lnSpc>
                <a:spcPct val="90000"/>
              </a:lnSpc>
              <a:spcBef>
                <a:spcPct val="0"/>
              </a:spcBef>
              <a:spcAft>
                <a:spcPts val="600"/>
              </a:spcAft>
            </a:pPr>
            <a:r>
              <a:rPr lang="en-US" sz="2800" b="1" i="1" kern="1200" dirty="0">
                <a:solidFill>
                  <a:schemeClr val="accent2"/>
                </a:solidFill>
                <a:latin typeface="+mj-lt"/>
                <a:ea typeface="+mj-ea"/>
                <a:cs typeface="+mj-cs"/>
              </a:rPr>
              <a:t>3. Le </a:t>
            </a:r>
            <a:r>
              <a:rPr lang="en-US" sz="2800" b="1" i="1" kern="1200" dirty="0" err="1">
                <a:solidFill>
                  <a:schemeClr val="accent2"/>
                </a:solidFill>
                <a:latin typeface="+mj-lt"/>
                <a:ea typeface="+mj-ea"/>
                <a:cs typeface="+mj-cs"/>
              </a:rPr>
              <a:t>principe</a:t>
            </a:r>
            <a:r>
              <a:rPr lang="en-US" sz="2800" b="1" i="1" kern="1200" dirty="0">
                <a:solidFill>
                  <a:schemeClr val="accent2"/>
                </a:solidFill>
                <a:latin typeface="+mj-lt"/>
                <a:ea typeface="+mj-ea"/>
                <a:cs typeface="+mj-cs"/>
              </a:rPr>
              <a:t> de base :  « </a:t>
            </a:r>
            <a:r>
              <a:rPr lang="en-US" sz="2800" b="1" i="1" kern="1200" dirty="0" err="1">
                <a:solidFill>
                  <a:schemeClr val="accent2"/>
                </a:solidFill>
                <a:latin typeface="+mj-lt"/>
                <a:ea typeface="+mj-ea"/>
                <a:cs typeface="+mj-cs"/>
              </a:rPr>
              <a:t>venez</a:t>
            </a:r>
            <a:r>
              <a:rPr lang="en-US" sz="2800" b="1" i="1" kern="1200" dirty="0">
                <a:solidFill>
                  <a:schemeClr val="accent2"/>
                </a:solidFill>
                <a:latin typeface="+mj-lt"/>
                <a:ea typeface="+mj-ea"/>
                <a:cs typeface="+mj-cs"/>
              </a:rPr>
              <a:t> </a:t>
            </a:r>
            <a:r>
              <a:rPr lang="en-US" sz="2800" b="1" i="1" kern="1200" dirty="0" err="1">
                <a:solidFill>
                  <a:schemeClr val="accent2"/>
                </a:solidFill>
                <a:latin typeface="+mj-lt"/>
                <a:ea typeface="+mj-ea"/>
                <a:cs typeface="+mj-cs"/>
              </a:rPr>
              <a:t>comme</a:t>
            </a:r>
            <a:r>
              <a:rPr lang="en-US" sz="2800" b="1" i="1" kern="1200" dirty="0">
                <a:solidFill>
                  <a:schemeClr val="accent2"/>
                </a:solidFill>
                <a:latin typeface="+mj-lt"/>
                <a:ea typeface="+mj-ea"/>
                <a:cs typeface="+mj-cs"/>
              </a:rPr>
              <a:t> </a:t>
            </a:r>
            <a:r>
              <a:rPr lang="en-US" sz="2800" b="1" i="1" kern="1200" dirty="0" err="1">
                <a:solidFill>
                  <a:schemeClr val="accent2"/>
                </a:solidFill>
                <a:latin typeface="+mj-lt"/>
                <a:ea typeface="+mj-ea"/>
                <a:cs typeface="+mj-cs"/>
              </a:rPr>
              <a:t>vous</a:t>
            </a:r>
            <a:r>
              <a:rPr lang="en-US" sz="2800" b="1" i="1" kern="1200" dirty="0">
                <a:solidFill>
                  <a:schemeClr val="accent2"/>
                </a:solidFill>
                <a:latin typeface="+mj-lt"/>
                <a:ea typeface="+mj-ea"/>
                <a:cs typeface="+mj-cs"/>
              </a:rPr>
              <a:t> </a:t>
            </a:r>
            <a:r>
              <a:rPr lang="en-US" sz="2800" b="1" i="1" kern="1200" dirty="0" err="1">
                <a:solidFill>
                  <a:schemeClr val="accent2"/>
                </a:solidFill>
                <a:latin typeface="+mj-lt"/>
                <a:ea typeface="+mj-ea"/>
                <a:cs typeface="+mj-cs"/>
              </a:rPr>
              <a:t>êtes</a:t>
            </a:r>
            <a:r>
              <a:rPr lang="en-US" sz="2800" b="1" i="1" kern="1200" dirty="0">
                <a:solidFill>
                  <a:schemeClr val="accent2"/>
                </a:solidFill>
                <a:latin typeface="+mj-lt"/>
                <a:ea typeface="+mj-ea"/>
                <a:cs typeface="+mj-cs"/>
              </a:rPr>
              <a:t> »</a:t>
            </a:r>
            <a:br>
              <a:rPr lang="en-US" sz="2800" b="1" i="1" kern="1200" dirty="0">
                <a:solidFill>
                  <a:schemeClr val="accent2"/>
                </a:solidFill>
                <a:latin typeface="+mj-lt"/>
                <a:ea typeface="+mj-ea"/>
                <a:cs typeface="+mj-cs"/>
              </a:rPr>
            </a:br>
            <a:endParaRPr lang="en-US" sz="2800" kern="1200" dirty="0">
              <a:solidFill>
                <a:schemeClr val="accent2"/>
              </a:solidFill>
              <a:latin typeface="+mj-lt"/>
              <a:ea typeface="+mj-ea"/>
              <a:cs typeface="+mj-cs"/>
            </a:endParaRPr>
          </a:p>
        </p:txBody>
      </p:sp>
      <p:graphicFrame>
        <p:nvGraphicFramePr>
          <p:cNvPr id="37" name="ZoneTexte 2">
            <a:extLst>
              <a:ext uri="{FF2B5EF4-FFF2-40B4-BE49-F238E27FC236}">
                <a16:creationId xmlns:a16="http://schemas.microsoft.com/office/drawing/2014/main" id="{3FF77668-3965-6225-8CBA-EA63A2595B22}"/>
              </a:ext>
            </a:extLst>
          </p:cNvPr>
          <p:cNvGraphicFramePr/>
          <p:nvPr>
            <p:extLst>
              <p:ext uri="{D42A27DB-BD31-4B8C-83A1-F6EECF244321}">
                <p14:modId xmlns:p14="http://schemas.microsoft.com/office/powerpoint/2010/main" val="4267706272"/>
              </p:ext>
            </p:extLst>
          </p:nvPr>
        </p:nvGraphicFramePr>
        <p:xfrm>
          <a:off x="2325418" y="2044681"/>
          <a:ext cx="7770689" cy="3875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8103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Une image contenant capture d’écran, conception&#10;&#10;Description générée automatiquement">
            <a:extLst>
              <a:ext uri="{FF2B5EF4-FFF2-40B4-BE49-F238E27FC236}">
                <a16:creationId xmlns:a16="http://schemas.microsoft.com/office/drawing/2014/main" id="{150C03FB-D60B-EA65-9098-02A4C61C7BE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10" b="-11"/>
          <a:stretch/>
        </p:blipFill>
        <p:spPr>
          <a:xfrm>
            <a:off x="20" y="10"/>
            <a:ext cx="12191980" cy="6866290"/>
          </a:xfrm>
          <a:prstGeom prst="rect">
            <a:avLst/>
          </a:prstGeom>
        </p:spPr>
      </p:pic>
      <p:sp>
        <p:nvSpPr>
          <p:cNvPr id="3" name="ZoneTexte 2">
            <a:extLst>
              <a:ext uri="{FF2B5EF4-FFF2-40B4-BE49-F238E27FC236}">
                <a16:creationId xmlns:a16="http://schemas.microsoft.com/office/drawing/2014/main" id="{93911E46-48E1-CD9C-F155-F0122AFF033A}"/>
              </a:ext>
            </a:extLst>
          </p:cNvPr>
          <p:cNvSpPr txBox="1"/>
          <p:nvPr/>
        </p:nvSpPr>
        <p:spPr>
          <a:xfrm>
            <a:off x="2413392" y="1201264"/>
            <a:ext cx="6169842" cy="523220"/>
          </a:xfrm>
          <a:prstGeom prst="rect">
            <a:avLst/>
          </a:prstGeom>
          <a:noFill/>
        </p:spPr>
        <p:txBody>
          <a:bodyPr wrap="square">
            <a:spAutoFit/>
          </a:bodyPr>
          <a:lstStyle/>
          <a:p>
            <a:r>
              <a:rPr lang="fr-FR" sz="2800" b="1" i="1" dirty="0">
                <a:solidFill>
                  <a:schemeClr val="accent2"/>
                </a:solidFill>
              </a:rPr>
              <a:t>4. Des obstacles pendant</a:t>
            </a:r>
            <a:endParaRPr lang="fr-BE" sz="2800" dirty="0">
              <a:solidFill>
                <a:schemeClr val="accent2"/>
              </a:solidFill>
            </a:endParaRPr>
          </a:p>
        </p:txBody>
      </p:sp>
      <p:graphicFrame>
        <p:nvGraphicFramePr>
          <p:cNvPr id="15" name="ZoneTexte 5">
            <a:extLst>
              <a:ext uri="{FF2B5EF4-FFF2-40B4-BE49-F238E27FC236}">
                <a16:creationId xmlns:a16="http://schemas.microsoft.com/office/drawing/2014/main" id="{7437DB1E-497C-A4B2-6805-8EAB7A55F3C7}"/>
              </a:ext>
            </a:extLst>
          </p:cNvPr>
          <p:cNvGraphicFramePr/>
          <p:nvPr>
            <p:extLst>
              <p:ext uri="{D42A27DB-BD31-4B8C-83A1-F6EECF244321}">
                <p14:modId xmlns:p14="http://schemas.microsoft.com/office/powerpoint/2010/main" val="1794540316"/>
              </p:ext>
            </p:extLst>
          </p:nvPr>
        </p:nvGraphicFramePr>
        <p:xfrm>
          <a:off x="2413392" y="1888484"/>
          <a:ext cx="8335672" cy="32963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8321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Une image contenant capture d’écran, conception&#10;&#10;Description générée automatiquement">
            <a:extLst>
              <a:ext uri="{FF2B5EF4-FFF2-40B4-BE49-F238E27FC236}">
                <a16:creationId xmlns:a16="http://schemas.microsoft.com/office/drawing/2014/main" id="{150C03FB-D60B-EA65-9098-02A4C61C7BE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10" b="-11"/>
          <a:stretch/>
        </p:blipFill>
        <p:spPr>
          <a:xfrm>
            <a:off x="20" y="10"/>
            <a:ext cx="12191980" cy="6866290"/>
          </a:xfrm>
          <a:prstGeom prst="rect">
            <a:avLst/>
          </a:prstGeom>
        </p:spPr>
      </p:pic>
      <p:sp>
        <p:nvSpPr>
          <p:cNvPr id="3" name="ZoneTexte 2">
            <a:extLst>
              <a:ext uri="{FF2B5EF4-FFF2-40B4-BE49-F238E27FC236}">
                <a16:creationId xmlns:a16="http://schemas.microsoft.com/office/drawing/2014/main" id="{836B3FC8-29E8-84AE-5275-02315484EF42}"/>
              </a:ext>
            </a:extLst>
          </p:cNvPr>
          <p:cNvSpPr txBox="1"/>
          <p:nvPr/>
        </p:nvSpPr>
        <p:spPr>
          <a:xfrm>
            <a:off x="2565055" y="858414"/>
            <a:ext cx="6169842" cy="954107"/>
          </a:xfrm>
          <a:prstGeom prst="rect">
            <a:avLst/>
          </a:prstGeom>
          <a:noFill/>
        </p:spPr>
        <p:txBody>
          <a:bodyPr wrap="square">
            <a:spAutoFit/>
          </a:bodyPr>
          <a:lstStyle/>
          <a:p>
            <a:r>
              <a:rPr lang="fr-FR" sz="2800" b="1" i="1" dirty="0">
                <a:solidFill>
                  <a:schemeClr val="accent2"/>
                </a:solidFill>
              </a:rPr>
              <a:t>5. Des obstacles après</a:t>
            </a:r>
            <a:br>
              <a:rPr lang="fr-FR" sz="2800" b="1" dirty="0">
                <a:solidFill>
                  <a:schemeClr val="accent2"/>
                </a:solidFill>
              </a:rPr>
            </a:br>
            <a:endParaRPr lang="fr-BE" sz="2800" dirty="0">
              <a:solidFill>
                <a:schemeClr val="accent2"/>
              </a:solidFill>
            </a:endParaRPr>
          </a:p>
        </p:txBody>
      </p:sp>
      <p:graphicFrame>
        <p:nvGraphicFramePr>
          <p:cNvPr id="18" name="ZoneTexte 5">
            <a:extLst>
              <a:ext uri="{FF2B5EF4-FFF2-40B4-BE49-F238E27FC236}">
                <a16:creationId xmlns:a16="http://schemas.microsoft.com/office/drawing/2014/main" id="{2B83096D-E68A-1E56-57EC-C37265A3D303}"/>
              </a:ext>
            </a:extLst>
          </p:cNvPr>
          <p:cNvGraphicFramePr/>
          <p:nvPr>
            <p:extLst>
              <p:ext uri="{D42A27DB-BD31-4B8C-83A1-F6EECF244321}">
                <p14:modId xmlns:p14="http://schemas.microsoft.com/office/powerpoint/2010/main" val="3818264750"/>
              </p:ext>
            </p:extLst>
          </p:nvPr>
        </p:nvGraphicFramePr>
        <p:xfrm>
          <a:off x="2384208" y="1541629"/>
          <a:ext cx="8239799" cy="4246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0197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Une image contenant capture d’écran, conception&#10;&#10;Description générée automatiquement">
            <a:extLst>
              <a:ext uri="{FF2B5EF4-FFF2-40B4-BE49-F238E27FC236}">
                <a16:creationId xmlns:a16="http://schemas.microsoft.com/office/drawing/2014/main" id="{150C03FB-D60B-EA65-9098-02A4C61C7BE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10" b="-11"/>
          <a:stretch/>
        </p:blipFill>
        <p:spPr>
          <a:xfrm>
            <a:off x="20" y="8300"/>
            <a:ext cx="12191980" cy="6866290"/>
          </a:xfrm>
          <a:prstGeom prst="rect">
            <a:avLst/>
          </a:prstGeom>
        </p:spPr>
      </p:pic>
      <p:sp>
        <p:nvSpPr>
          <p:cNvPr id="3" name="ZoneTexte 2">
            <a:extLst>
              <a:ext uri="{FF2B5EF4-FFF2-40B4-BE49-F238E27FC236}">
                <a16:creationId xmlns:a16="http://schemas.microsoft.com/office/drawing/2014/main" id="{0AC62D5D-8D59-2C79-18E0-E415A4D18E4F}"/>
              </a:ext>
            </a:extLst>
          </p:cNvPr>
          <p:cNvSpPr txBox="1"/>
          <p:nvPr/>
        </p:nvSpPr>
        <p:spPr>
          <a:xfrm>
            <a:off x="2487234" y="894000"/>
            <a:ext cx="6169842" cy="523220"/>
          </a:xfrm>
          <a:prstGeom prst="rect">
            <a:avLst/>
          </a:prstGeom>
          <a:noFill/>
        </p:spPr>
        <p:txBody>
          <a:bodyPr wrap="square">
            <a:spAutoFit/>
          </a:bodyPr>
          <a:lstStyle/>
          <a:p>
            <a:r>
              <a:rPr lang="fr-FR" sz="2800" b="1" i="1" dirty="0">
                <a:solidFill>
                  <a:schemeClr val="accent2"/>
                </a:solidFill>
              </a:rPr>
              <a:t>6. Des compétences nécessaires</a:t>
            </a:r>
            <a:endParaRPr lang="fr-BE" sz="2800" dirty="0">
              <a:solidFill>
                <a:schemeClr val="accent2"/>
              </a:solidFill>
            </a:endParaRPr>
          </a:p>
        </p:txBody>
      </p:sp>
      <p:graphicFrame>
        <p:nvGraphicFramePr>
          <p:cNvPr id="14" name="ZoneTexte 5">
            <a:extLst>
              <a:ext uri="{FF2B5EF4-FFF2-40B4-BE49-F238E27FC236}">
                <a16:creationId xmlns:a16="http://schemas.microsoft.com/office/drawing/2014/main" id="{8A541B9D-6BE2-1394-EC3F-B1DCC11FD870}"/>
              </a:ext>
            </a:extLst>
          </p:cNvPr>
          <p:cNvGraphicFramePr/>
          <p:nvPr>
            <p:extLst>
              <p:ext uri="{D42A27DB-BD31-4B8C-83A1-F6EECF244321}">
                <p14:modId xmlns:p14="http://schemas.microsoft.com/office/powerpoint/2010/main" val="3037941117"/>
              </p:ext>
            </p:extLst>
          </p:nvPr>
        </p:nvGraphicFramePr>
        <p:xfrm>
          <a:off x="2487233" y="1821804"/>
          <a:ext cx="7919959" cy="31461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1217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Une image contenant capture d’écran, conception&#10;&#10;Description générée automatiquement">
            <a:extLst>
              <a:ext uri="{FF2B5EF4-FFF2-40B4-BE49-F238E27FC236}">
                <a16:creationId xmlns:a16="http://schemas.microsoft.com/office/drawing/2014/main" id="{150C03FB-D60B-EA65-9098-02A4C61C7BE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10" b="-11"/>
          <a:stretch/>
        </p:blipFill>
        <p:spPr>
          <a:xfrm>
            <a:off x="20" y="10"/>
            <a:ext cx="12191980" cy="6866290"/>
          </a:xfrm>
          <a:prstGeom prst="rect">
            <a:avLst/>
          </a:prstGeom>
        </p:spPr>
      </p:pic>
      <p:sp>
        <p:nvSpPr>
          <p:cNvPr id="3" name="ZoneTexte 2">
            <a:extLst>
              <a:ext uri="{FF2B5EF4-FFF2-40B4-BE49-F238E27FC236}">
                <a16:creationId xmlns:a16="http://schemas.microsoft.com/office/drawing/2014/main" id="{B8A583E8-3C42-5E4F-AFF3-D7F2D8481889}"/>
              </a:ext>
            </a:extLst>
          </p:cNvPr>
          <p:cNvSpPr txBox="1"/>
          <p:nvPr/>
        </p:nvSpPr>
        <p:spPr>
          <a:xfrm>
            <a:off x="2487234" y="887984"/>
            <a:ext cx="6169842" cy="523220"/>
          </a:xfrm>
          <a:prstGeom prst="rect">
            <a:avLst/>
          </a:prstGeom>
          <a:noFill/>
        </p:spPr>
        <p:txBody>
          <a:bodyPr wrap="square">
            <a:spAutoFit/>
          </a:bodyPr>
          <a:lstStyle/>
          <a:p>
            <a:r>
              <a:rPr lang="fr-FR" sz="2800" b="1" i="1" dirty="0">
                <a:solidFill>
                  <a:schemeClr val="accent2"/>
                </a:solidFill>
              </a:rPr>
              <a:t>7. Le mur et la perche</a:t>
            </a:r>
            <a:endParaRPr lang="fr-BE" sz="2800" dirty="0">
              <a:solidFill>
                <a:schemeClr val="accent2"/>
              </a:solidFill>
            </a:endParaRPr>
          </a:p>
        </p:txBody>
      </p:sp>
      <p:sp>
        <p:nvSpPr>
          <p:cNvPr id="6" name="ZoneTexte 5">
            <a:extLst>
              <a:ext uri="{FF2B5EF4-FFF2-40B4-BE49-F238E27FC236}">
                <a16:creationId xmlns:a16="http://schemas.microsoft.com/office/drawing/2014/main" id="{E2B89FFF-3A6E-9878-9A9B-5F3589BDE436}"/>
              </a:ext>
            </a:extLst>
          </p:cNvPr>
          <p:cNvSpPr txBox="1"/>
          <p:nvPr/>
        </p:nvSpPr>
        <p:spPr>
          <a:xfrm>
            <a:off x="2487234" y="1560282"/>
            <a:ext cx="8417472" cy="4500049"/>
          </a:xfrm>
          <a:prstGeom prst="rect">
            <a:avLst/>
          </a:prstGeom>
          <a:noFill/>
        </p:spPr>
        <p:txBody>
          <a:bodyPr wrap="square">
            <a:spAutoFit/>
          </a:bodyPr>
          <a:lstStyle/>
          <a:p>
            <a:pPr marL="0" indent="0" algn="ctr">
              <a:buNone/>
            </a:pPr>
            <a:r>
              <a:rPr lang="fr-FR" sz="2400" b="1" i="1" dirty="0"/>
              <a:t>Quand le mur est trop haut </a:t>
            </a:r>
          </a:p>
          <a:p>
            <a:pPr marL="0" indent="0" algn="ctr">
              <a:buNone/>
            </a:pPr>
            <a:r>
              <a:rPr lang="fr-FR" sz="2400" b="1" i="1" dirty="0"/>
              <a:t>et la perche trop courte… Que faire ?</a:t>
            </a:r>
          </a:p>
          <a:p>
            <a:pPr marL="0" indent="0" algn="ctr">
              <a:buNone/>
            </a:pPr>
            <a:endParaRPr lang="fr-FR" sz="2000" b="1" i="1" dirty="0"/>
          </a:p>
          <a:p>
            <a:pPr marL="0" indent="0" algn="just">
              <a:buNone/>
            </a:pPr>
            <a:r>
              <a:rPr lang="fr-FR" sz="2000" b="1" dirty="0"/>
              <a:t>Installer un bivouac au pied du mur ?</a:t>
            </a:r>
          </a:p>
          <a:p>
            <a:pPr marL="0" indent="0" algn="just">
              <a:buNone/>
            </a:pPr>
            <a:r>
              <a:rPr lang="fr-FR" sz="2000" i="1" dirty="0"/>
              <a:t>Pendant combien de temps ?</a:t>
            </a:r>
          </a:p>
          <a:p>
            <a:pPr marL="0" indent="0" algn="just">
              <a:buNone/>
            </a:pPr>
            <a:endParaRPr lang="fr-FR" sz="2000" i="1" dirty="0"/>
          </a:p>
          <a:p>
            <a:pPr marL="0" indent="0" algn="just">
              <a:buNone/>
            </a:pPr>
            <a:r>
              <a:rPr lang="fr-FR" sz="2000" b="1" dirty="0"/>
              <a:t>Casser, percer, abaisser le mur ?</a:t>
            </a:r>
          </a:p>
          <a:p>
            <a:pPr marL="0" indent="0" algn="just">
              <a:buNone/>
            </a:pPr>
            <a:r>
              <a:rPr lang="fr-FR" sz="2000" i="1" dirty="0"/>
              <a:t>Evolution des pratiques des services de droit commun afin de renforcer leur accessibilité</a:t>
            </a:r>
          </a:p>
          <a:p>
            <a:pPr marL="0" indent="0" algn="just">
              <a:buNone/>
            </a:pPr>
            <a:endParaRPr lang="fr-FR" sz="2000" dirty="0"/>
          </a:p>
          <a:p>
            <a:pPr marL="0" indent="0" algn="just">
              <a:buNone/>
            </a:pPr>
            <a:r>
              <a:rPr lang="fr-FR" sz="2000" b="1" dirty="0"/>
              <a:t>Proposer une perche plus longue, et entrainer au saut</a:t>
            </a:r>
          </a:p>
          <a:p>
            <a:pPr marL="0" indent="0" algn="just">
              <a:buNone/>
            </a:pPr>
            <a:r>
              <a:rPr lang="fr-FR" sz="2000" b="1" dirty="0"/>
              <a:t>Individuellement </a:t>
            </a:r>
            <a:r>
              <a:rPr lang="fr-FR" sz="2000" b="1" dirty="0" err="1"/>
              <a:t>et-ou</a:t>
            </a:r>
            <a:r>
              <a:rPr lang="fr-FR" sz="2000" b="1" dirty="0"/>
              <a:t> collectivement ?</a:t>
            </a:r>
          </a:p>
          <a:p>
            <a:pPr marL="0" indent="0" algn="just">
              <a:buNone/>
            </a:pPr>
            <a:r>
              <a:rPr lang="fr-FR" sz="2000" i="1" dirty="0" err="1"/>
              <a:t>Empowerment</a:t>
            </a:r>
            <a:r>
              <a:rPr lang="fr-FR" sz="2000" i="1" dirty="0"/>
              <a:t> collectif, plaidoyer participatif, pairs et bénévoles… </a:t>
            </a:r>
          </a:p>
          <a:p>
            <a:pPr marL="0" indent="0" algn="just">
              <a:buNone/>
            </a:pPr>
            <a:endParaRPr lang="fr-FR" sz="2000" dirty="0"/>
          </a:p>
        </p:txBody>
      </p:sp>
    </p:spTree>
    <p:extLst>
      <p:ext uri="{BB962C8B-B14F-4D97-AF65-F5344CB8AC3E}">
        <p14:creationId xmlns:p14="http://schemas.microsoft.com/office/powerpoint/2010/main" val="3213074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Une image contenant capture d’écran, conception&#10;&#10;Description générée automatiquement">
            <a:extLst>
              <a:ext uri="{FF2B5EF4-FFF2-40B4-BE49-F238E27FC236}">
                <a16:creationId xmlns:a16="http://schemas.microsoft.com/office/drawing/2014/main" id="{150C03FB-D60B-EA65-9098-02A4C61C7BE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10" b="-11"/>
          <a:stretch/>
        </p:blipFill>
        <p:spPr>
          <a:xfrm>
            <a:off x="20" y="10"/>
            <a:ext cx="12191980" cy="6866290"/>
          </a:xfrm>
          <a:prstGeom prst="rect">
            <a:avLst/>
          </a:prstGeom>
        </p:spPr>
      </p:pic>
      <p:sp>
        <p:nvSpPr>
          <p:cNvPr id="3" name="ZoneTexte 2">
            <a:extLst>
              <a:ext uri="{FF2B5EF4-FFF2-40B4-BE49-F238E27FC236}">
                <a16:creationId xmlns:a16="http://schemas.microsoft.com/office/drawing/2014/main" id="{3D67448F-F7A9-5F03-168B-B37236FFB5EA}"/>
              </a:ext>
            </a:extLst>
          </p:cNvPr>
          <p:cNvSpPr txBox="1"/>
          <p:nvPr/>
        </p:nvSpPr>
        <p:spPr>
          <a:xfrm>
            <a:off x="2487234" y="993684"/>
            <a:ext cx="6169842" cy="461665"/>
          </a:xfrm>
          <a:prstGeom prst="rect">
            <a:avLst/>
          </a:prstGeom>
          <a:noFill/>
        </p:spPr>
        <p:txBody>
          <a:bodyPr wrap="square">
            <a:spAutoFit/>
          </a:bodyPr>
          <a:lstStyle/>
          <a:p>
            <a:r>
              <a:rPr lang="fr-FR" sz="2400" b="1" dirty="0">
                <a:solidFill>
                  <a:schemeClr val="accent2"/>
                </a:solidFill>
              </a:rPr>
              <a:t>Pour aller plus loin…</a:t>
            </a:r>
            <a:endParaRPr lang="fr-BE" sz="2400" dirty="0">
              <a:solidFill>
                <a:schemeClr val="accent2"/>
              </a:solidFill>
            </a:endParaRPr>
          </a:p>
        </p:txBody>
      </p:sp>
      <p:sp>
        <p:nvSpPr>
          <p:cNvPr id="6" name="ZoneTexte 5">
            <a:extLst>
              <a:ext uri="{FF2B5EF4-FFF2-40B4-BE49-F238E27FC236}">
                <a16:creationId xmlns:a16="http://schemas.microsoft.com/office/drawing/2014/main" id="{5284D016-2C50-A364-A783-3D93D7517704}"/>
              </a:ext>
            </a:extLst>
          </p:cNvPr>
          <p:cNvSpPr txBox="1"/>
          <p:nvPr/>
        </p:nvSpPr>
        <p:spPr>
          <a:xfrm>
            <a:off x="1150070" y="1660517"/>
            <a:ext cx="10322351" cy="3908762"/>
          </a:xfrm>
          <a:prstGeom prst="rect">
            <a:avLst/>
          </a:prstGeom>
          <a:noFill/>
        </p:spPr>
        <p:txBody>
          <a:bodyPr wrap="square">
            <a:spAutoFit/>
          </a:bodyPr>
          <a:lstStyle/>
          <a:p>
            <a:pPr algn="ctr">
              <a:buNone/>
            </a:pPr>
            <a:r>
              <a:rPr lang="fr-FR" sz="2400" b="1" dirty="0">
                <a:solidFill>
                  <a:srgbClr val="FF0000"/>
                </a:solidFill>
                <a:hlinkClick r:id="rId3"/>
              </a:rPr>
              <a:t>jeunes-en-errance.cemea.asso.fr </a:t>
            </a:r>
            <a:endParaRPr lang="fr-FR" sz="2400" b="1" dirty="0">
              <a:solidFill>
                <a:srgbClr val="FF0000"/>
              </a:solidFill>
            </a:endParaRPr>
          </a:p>
          <a:p>
            <a:pPr>
              <a:buNone/>
            </a:pPr>
            <a:r>
              <a:rPr lang="fr-FR" sz="2000" dirty="0"/>
              <a:t>		- les bulletins d’information du réseau « Jeunes en errance »</a:t>
            </a:r>
          </a:p>
          <a:p>
            <a:pPr>
              <a:buNone/>
            </a:pPr>
            <a:r>
              <a:rPr lang="fr-FR" sz="2000" dirty="0"/>
              <a:t>		- les actes des rencontres nationales annuelles du réseau</a:t>
            </a:r>
          </a:p>
          <a:p>
            <a:pPr>
              <a:buNone/>
            </a:pPr>
            <a:r>
              <a:rPr lang="fr-FR" sz="2000" dirty="0"/>
              <a:t>		- une bibliographie à jour</a:t>
            </a:r>
          </a:p>
          <a:p>
            <a:pPr>
              <a:buNone/>
            </a:pPr>
            <a:r>
              <a:rPr lang="fr-FR" sz="2000" dirty="0"/>
              <a:t>		- les coordonnées des équipes du réseau</a:t>
            </a:r>
          </a:p>
          <a:p>
            <a:pPr>
              <a:buNone/>
            </a:pPr>
            <a:r>
              <a:rPr lang="fr-FR" sz="2000" dirty="0"/>
              <a:t>		- des rapports, des recherches, des bilans d’actions, des travaux 				d‘étudiants, des liens…</a:t>
            </a:r>
          </a:p>
          <a:p>
            <a:pPr algn="ctr">
              <a:buNone/>
            </a:pPr>
            <a:endParaRPr lang="fr-FR" sz="2000" dirty="0"/>
          </a:p>
          <a:p>
            <a:pPr algn="ctr">
              <a:buNone/>
            </a:pPr>
            <a:r>
              <a:rPr lang="fr-FR" sz="2000" b="1" dirty="0"/>
              <a:t>ET…</a:t>
            </a:r>
          </a:p>
          <a:p>
            <a:pPr algn="ctr">
              <a:buNone/>
            </a:pPr>
            <a:r>
              <a:rPr lang="fr-FR" sz="2400" b="1" dirty="0">
                <a:solidFill>
                  <a:srgbClr val="FF0000"/>
                </a:solidFill>
                <a:hlinkClick r:id="rId4"/>
              </a:rPr>
              <a:t>errance-rue@cemea.asso.fr</a:t>
            </a:r>
            <a:endParaRPr lang="fr-FR" sz="2400" b="1" dirty="0">
              <a:solidFill>
                <a:srgbClr val="FF0000"/>
              </a:solidFill>
            </a:endParaRPr>
          </a:p>
          <a:p>
            <a:pPr>
              <a:buNone/>
            </a:pPr>
            <a:endParaRPr lang="fr-FR" sz="2000" dirty="0"/>
          </a:p>
          <a:p>
            <a:pPr>
              <a:buNone/>
            </a:pPr>
            <a:endParaRPr lang="fr-FR" sz="2000" dirty="0"/>
          </a:p>
        </p:txBody>
      </p:sp>
    </p:spTree>
    <p:extLst>
      <p:ext uri="{BB962C8B-B14F-4D97-AF65-F5344CB8AC3E}">
        <p14:creationId xmlns:p14="http://schemas.microsoft.com/office/powerpoint/2010/main" val="797815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Une image contenant capture d’écran, conception&#10;&#10;Description générée automatiquement">
            <a:extLst>
              <a:ext uri="{FF2B5EF4-FFF2-40B4-BE49-F238E27FC236}">
                <a16:creationId xmlns:a16="http://schemas.microsoft.com/office/drawing/2014/main" id="{150C03FB-D60B-EA65-9098-02A4C61C7BE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10" b="-11"/>
          <a:stretch/>
        </p:blipFill>
        <p:spPr>
          <a:xfrm>
            <a:off x="20" y="10"/>
            <a:ext cx="12191980" cy="6866290"/>
          </a:xfrm>
          <a:prstGeom prst="rect">
            <a:avLst/>
          </a:prstGeom>
        </p:spPr>
      </p:pic>
      <p:graphicFrame>
        <p:nvGraphicFramePr>
          <p:cNvPr id="14" name="ZoneTexte 2">
            <a:extLst>
              <a:ext uri="{FF2B5EF4-FFF2-40B4-BE49-F238E27FC236}">
                <a16:creationId xmlns:a16="http://schemas.microsoft.com/office/drawing/2014/main" id="{D7833A76-35EF-C1B1-9705-22C35FD39B2F}"/>
              </a:ext>
            </a:extLst>
          </p:cNvPr>
          <p:cNvGraphicFramePr/>
          <p:nvPr>
            <p:extLst>
              <p:ext uri="{D42A27DB-BD31-4B8C-83A1-F6EECF244321}">
                <p14:modId xmlns:p14="http://schemas.microsoft.com/office/powerpoint/2010/main" val="3161564419"/>
              </p:ext>
            </p:extLst>
          </p:nvPr>
        </p:nvGraphicFramePr>
        <p:xfrm>
          <a:off x="2345267" y="1236300"/>
          <a:ext cx="8799043" cy="3154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6846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 7" descr="Une image contenant texte, capture d’écran, graphisme, nuage&#10;&#10;Description générée automatiquement">
            <a:extLst>
              <a:ext uri="{FF2B5EF4-FFF2-40B4-BE49-F238E27FC236}">
                <a16:creationId xmlns:a16="http://schemas.microsoft.com/office/drawing/2014/main" id="{305641DE-0F12-19AE-58D6-23B3DA1AAC92}"/>
              </a:ext>
            </a:extLst>
          </p:cNvPr>
          <p:cNvPicPr>
            <a:picLocks noChangeAspect="1"/>
          </p:cNvPicPr>
          <p:nvPr/>
        </p:nvPicPr>
        <p:blipFill rotWithShape="1">
          <a:blip r:embed="rId3">
            <a:extLst>
              <a:ext uri="{28A0092B-C50C-407E-A947-70E740481C1C}">
                <a14:useLocalDpi xmlns:a14="http://schemas.microsoft.com/office/drawing/2010/main" val="0"/>
              </a:ext>
            </a:extLst>
          </a:blip>
          <a:srcRect l="2329" r="12783" b="1"/>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a:extLst>
              <a:ext uri="{FF2B5EF4-FFF2-40B4-BE49-F238E27FC236}">
                <a16:creationId xmlns:a16="http://schemas.microsoft.com/office/drawing/2014/main" id="{D5B66C83-8C10-087C-D299-A37DC7F71616}"/>
              </a:ext>
            </a:extLst>
          </p:cNvPr>
          <p:cNvSpPr>
            <a:spLocks noChangeAspect="1" noChangeArrowheads="1"/>
          </p:cNvSpPr>
          <p:nvPr/>
        </p:nvSpPr>
        <p:spPr bwMode="auto">
          <a:xfrm>
            <a:off x="3714161" y="1047161"/>
            <a:ext cx="2534239" cy="253423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Tree>
    <p:extLst>
      <p:ext uri="{BB962C8B-B14F-4D97-AF65-F5344CB8AC3E}">
        <p14:creationId xmlns:p14="http://schemas.microsoft.com/office/powerpoint/2010/main" val="129113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679B930-5443-90F1-D50B-D7F31680334F}"/>
              </a:ext>
            </a:extLst>
          </p:cNvPr>
          <p:cNvSpPr txBox="1"/>
          <p:nvPr/>
        </p:nvSpPr>
        <p:spPr>
          <a:xfrm>
            <a:off x="638881" y="4501453"/>
            <a:ext cx="10909640" cy="1065836"/>
          </a:xfrm>
          <a:prstGeom prst="rect">
            <a:avLst/>
          </a:prstGeom>
        </p:spPr>
        <p:txBody>
          <a:bodyPr vert="horz" lIns="91440" tIns="45720" rIns="91440" bIns="45720" rtlCol="0" anchor="ctr">
            <a:normAutofit/>
          </a:bodyPr>
          <a:lstStyle/>
          <a:p>
            <a:pPr marL="0" indent="0" algn="ctr">
              <a:lnSpc>
                <a:spcPct val="90000"/>
              </a:lnSpc>
              <a:spcBef>
                <a:spcPct val="0"/>
              </a:spcBef>
              <a:spcAft>
                <a:spcPts val="600"/>
              </a:spcAft>
            </a:pPr>
            <a:r>
              <a:rPr lang="en-US" sz="6600" b="1" dirty="0">
                <a:solidFill>
                  <a:schemeClr val="accent2"/>
                </a:solidFill>
                <a:effectLst>
                  <a:outerShdw blurRad="38100" dist="38100" dir="2700000" algn="tl">
                    <a:srgbClr val="000000">
                      <a:alpha val="43137"/>
                    </a:srgbClr>
                  </a:outerShdw>
                </a:effectLst>
                <a:latin typeface="+mj-lt"/>
                <a:ea typeface="+mj-ea"/>
                <a:cs typeface="+mj-cs"/>
              </a:rPr>
              <a:t>Questions / </a:t>
            </a:r>
            <a:r>
              <a:rPr lang="en-US" sz="6600" b="1" dirty="0" err="1">
                <a:solidFill>
                  <a:schemeClr val="accent2"/>
                </a:solidFill>
                <a:effectLst>
                  <a:outerShdw blurRad="38100" dist="38100" dir="2700000" algn="tl">
                    <a:srgbClr val="000000">
                      <a:alpha val="43137"/>
                    </a:srgbClr>
                  </a:outerShdw>
                </a:effectLst>
                <a:latin typeface="+mj-lt"/>
                <a:ea typeface="+mj-ea"/>
                <a:cs typeface="+mj-cs"/>
              </a:rPr>
              <a:t>réponses</a:t>
            </a:r>
            <a:endParaRPr lang="en-US" sz="6600" b="1" dirty="0">
              <a:solidFill>
                <a:schemeClr val="accent2"/>
              </a:solidFill>
              <a:effectLst>
                <a:outerShdw blurRad="38100" dist="38100" dir="2700000" algn="tl">
                  <a:srgbClr val="000000">
                    <a:alpha val="43137"/>
                  </a:srgbClr>
                </a:outerShdw>
              </a:effectLst>
              <a:latin typeface="+mj-lt"/>
              <a:ea typeface="+mj-ea"/>
              <a:cs typeface="+mj-cs"/>
            </a:endParaRPr>
          </a:p>
        </p:txBody>
      </p:sp>
      <p:pic>
        <p:nvPicPr>
          <p:cNvPr id="1026" name="Picture 2" descr="La parole est à vous">
            <a:extLst>
              <a:ext uri="{FF2B5EF4-FFF2-40B4-BE49-F238E27FC236}">
                <a16:creationId xmlns:a16="http://schemas.microsoft.com/office/drawing/2014/main" id="{A3E657D0-D7BA-BF96-E519-BF146E2CD1F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79576" y="320040"/>
            <a:ext cx="3895344" cy="3895344"/>
          </a:xfrm>
          <a:prstGeom prst="rect">
            <a:avLst/>
          </a:prstGeom>
          <a:noFill/>
          <a:extLst>
            <a:ext uri="{909E8E84-426E-40DD-AFC4-6F175D3DCCD1}">
              <a14:hiddenFill xmlns:a14="http://schemas.microsoft.com/office/drawing/2010/main">
                <a:solidFill>
                  <a:srgbClr val="FFFFFF"/>
                </a:solidFill>
              </a14:hiddenFill>
            </a:ext>
          </a:extLst>
        </p:spPr>
      </p:pic>
      <p:pic>
        <p:nvPicPr>
          <p:cNvPr id="5" name="Espace réservé du contenu 4" descr="Une image contenant capture d’écran, conception&#10;&#10;Description générée automatiquement">
            <a:extLst>
              <a:ext uri="{FF2B5EF4-FFF2-40B4-BE49-F238E27FC236}">
                <a16:creationId xmlns:a16="http://schemas.microsoft.com/office/drawing/2014/main" id="{150C03FB-D60B-EA65-9098-02A4C61C7BE7}"/>
              </a:ext>
            </a:extLst>
          </p:cNvPr>
          <p:cNvPicPr>
            <a:picLocks noChangeAspect="1"/>
          </p:cNvPicPr>
          <p:nvPr/>
        </p:nvPicPr>
        <p:blipFill rotWithShape="1">
          <a:blip r:embed="rId3">
            <a:extLst>
              <a:ext uri="{28A0092B-C50C-407E-A947-70E740481C1C}">
                <a14:useLocalDpi xmlns:a14="http://schemas.microsoft.com/office/drawing/2010/main" val="0"/>
              </a:ext>
            </a:extLst>
          </a:blip>
          <a:srcRect t="3690" r="16" b="3706"/>
          <a:stretch/>
        </p:blipFill>
        <p:spPr>
          <a:xfrm>
            <a:off x="6254496" y="805210"/>
            <a:ext cx="5614416" cy="2925003"/>
          </a:xfrm>
          <a:prstGeom prst="rect">
            <a:avLst/>
          </a:prstGeom>
        </p:spPr>
      </p:pic>
    </p:spTree>
    <p:extLst>
      <p:ext uri="{BB962C8B-B14F-4D97-AF65-F5344CB8AC3E}">
        <p14:creationId xmlns:p14="http://schemas.microsoft.com/office/powerpoint/2010/main" val="1678255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Freeform: Shape 18">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5" name="Freeform: Shape 20">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7" name="Rectangle 3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Espace réservé du contenu 4" descr="Une image contenant capture d’écran, conception&#10;&#10;Description générée automatiquement">
            <a:extLst>
              <a:ext uri="{FF2B5EF4-FFF2-40B4-BE49-F238E27FC236}">
                <a16:creationId xmlns:a16="http://schemas.microsoft.com/office/drawing/2014/main" id="{150C03FB-D60B-EA65-9098-02A4C61C7BE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10" b="-11"/>
          <a:stretch/>
        </p:blipFill>
        <p:spPr>
          <a:xfrm>
            <a:off x="4360423" y="131276"/>
            <a:ext cx="6922008" cy="3898346"/>
          </a:xfrm>
          <a:prstGeom prst="rect">
            <a:avLst/>
          </a:prstGeom>
        </p:spPr>
      </p:pic>
      <p:sp>
        <p:nvSpPr>
          <p:cNvPr id="3" name="ZoneTexte 2">
            <a:extLst>
              <a:ext uri="{FF2B5EF4-FFF2-40B4-BE49-F238E27FC236}">
                <a16:creationId xmlns:a16="http://schemas.microsoft.com/office/drawing/2014/main" id="{88527F2A-3A5E-4612-D131-DD5AE899C7DD}"/>
              </a:ext>
            </a:extLst>
          </p:cNvPr>
          <p:cNvSpPr txBox="1"/>
          <p:nvPr/>
        </p:nvSpPr>
        <p:spPr>
          <a:xfrm>
            <a:off x="5632773" y="131276"/>
            <a:ext cx="6230908" cy="6917919"/>
          </a:xfrm>
          <a:prstGeom prst="rect">
            <a:avLst/>
          </a:prstGeom>
          <a:noFill/>
        </p:spPr>
        <p:txBody>
          <a:bodyPr wrap="square" rtlCol="0">
            <a:spAutoFit/>
          </a:bodyPr>
          <a:lstStyle/>
          <a:p>
            <a:pPr>
              <a:lnSpc>
                <a:spcPct val="107000"/>
              </a:lnSpc>
              <a:spcAft>
                <a:spcPts val="800"/>
              </a:spcAft>
            </a:pPr>
            <a:r>
              <a:rPr lang="fr-BE" sz="1400" b="1" kern="0" dirty="0">
                <a:solidFill>
                  <a:srgbClr val="FF6B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12h45–13h55 |</a:t>
            </a:r>
            <a:r>
              <a:rPr lang="fr-BE" sz="1400" i="1" kern="0" dirty="0">
                <a:solidFill>
                  <a:srgbClr val="3B3F44"/>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Pause midi</a:t>
            </a:r>
            <a:endParaRPr lang="fr-BE" sz="14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fr-BE" sz="1400" b="1" kern="0" dirty="0">
                <a:solidFill>
                  <a:srgbClr val="FF6B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13h55–15h25 |</a:t>
            </a:r>
            <a:r>
              <a:rPr lang="fr-BE" sz="1400" kern="0" dirty="0">
                <a:solidFill>
                  <a:srgbClr val="3B3F44"/>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Ateliers d'échanges et de réflexions</a:t>
            </a:r>
            <a:endParaRPr lang="fr-BE" sz="14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07000"/>
              </a:lnSpc>
              <a:spcAft>
                <a:spcPts val="800"/>
              </a:spcAft>
              <a:buSzPts val="1000"/>
              <a:buFont typeface="Symbol" panose="05050102010706020507" pitchFamily="18" charset="2"/>
              <a:buChar char=""/>
              <a:tabLst>
                <a:tab pos="457200" algn="l"/>
              </a:tabLst>
            </a:pPr>
            <a:r>
              <a:rPr lang="fr-BE" sz="1400" b="1" kern="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Atelier 1</a:t>
            </a:r>
            <a:r>
              <a:rPr lang="fr-BE" sz="1400" kern="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 </a:t>
            </a:r>
            <a:r>
              <a:rPr lang="fr-BE" sz="1400" i="1" kern="0" dirty="0">
                <a:solidFill>
                  <a:srgbClr val="000000"/>
                </a:solidFill>
                <a:effectLst/>
                <a:highlight>
                  <a:srgbClr val="FFFFFF"/>
                </a:highlight>
                <a:latin typeface="Roboto" panose="02000000000000000000" pitchFamily="2" charset="0"/>
                <a:ea typeface="Times New Roman" panose="02020603050405020304" pitchFamily="18" charset="0"/>
                <a:cs typeface="Arial" panose="020B0604020202020204" pitchFamily="34" charset="0"/>
              </a:rPr>
              <a:t>Comment un service s'adapte -t-il au niveau institutionnel pour répondre à l'évolution des publics ? </a:t>
            </a:r>
            <a:r>
              <a:rPr lang="fr-BE" sz="1400" kern="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Lieux : Salle Mansardé</a:t>
            </a:r>
            <a:endParaRPr lang="fr-BE" sz="1200" kern="100" dirty="0">
              <a:solidFill>
                <a:srgbClr val="3B3F44"/>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SzPts val="1000"/>
              <a:tabLst>
                <a:tab pos="457200" algn="l"/>
              </a:tabLst>
            </a:pPr>
            <a:r>
              <a:rPr lang="fr-BE" sz="1400" b="1" kern="0" dirty="0">
                <a:highlight>
                  <a:srgbClr val="FFFFFF"/>
                </a:highlight>
                <a:latin typeface="Arial" panose="020B0604020202020204" pitchFamily="34" charset="0"/>
                <a:ea typeface="Times New Roman" panose="02020603050405020304" pitchFamily="18" charset="0"/>
                <a:cs typeface="Times New Roman" panose="02020603050405020304" pitchFamily="18" charset="0"/>
              </a:rPr>
              <a:t>M</a:t>
            </a:r>
            <a:r>
              <a:rPr lang="fr-BE" sz="1400" b="1" kern="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aïté </a:t>
            </a:r>
            <a:r>
              <a:rPr lang="fr-BE" sz="1400" b="1" kern="0" dirty="0" err="1">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Stiévenart</a:t>
            </a:r>
            <a:r>
              <a:rPr lang="fr-BE" sz="1400" b="1" kern="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a:t>
            </a:r>
            <a:r>
              <a:rPr lang="fr-BE" sz="1400" kern="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directrice pédagogique de la Maison Maternelle Fernand Philippe (</a:t>
            </a:r>
            <a:r>
              <a:rPr lang="fr-BE" sz="1400" kern="0" dirty="0" err="1">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Wanfercée-Baulet</a:t>
            </a:r>
            <a:r>
              <a:rPr lang="fr-BE" sz="1400" kern="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a:t>
            </a:r>
            <a:endParaRPr lang="fr-BE" sz="14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07000"/>
              </a:lnSpc>
              <a:spcAft>
                <a:spcPts val="800"/>
              </a:spcAft>
              <a:buSzPts val="1000"/>
              <a:buFont typeface="Symbol" panose="05050102010706020507" pitchFamily="18" charset="2"/>
              <a:buChar char=""/>
              <a:tabLst>
                <a:tab pos="457200" algn="l"/>
              </a:tabLst>
            </a:pPr>
            <a:r>
              <a:rPr lang="fr-BE" sz="1400" b="1" kern="0" dirty="0">
                <a:solidFill>
                  <a:srgbClr val="FF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Atelier 2</a:t>
            </a:r>
            <a:r>
              <a:rPr lang="fr-BE" sz="1400" kern="0" dirty="0">
                <a:solidFill>
                  <a:srgbClr val="FF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r>
              <a:rPr lang="fr-BE" sz="1400" kern="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r>
              <a:rPr lang="fr-BE" sz="1400" i="1" kern="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La consommation et la gestion de la toxicomanie et des assuétudes en collectivité. </a:t>
            </a:r>
            <a:r>
              <a:rPr lang="fr-BE" sz="1400" kern="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Lieux : salle </a:t>
            </a:r>
            <a:r>
              <a:rPr lang="fr-BE" sz="1400" kern="0" dirty="0">
                <a:solidFill>
                  <a:srgbClr val="00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Er</a:t>
            </a:r>
            <a:r>
              <a:rPr lang="fr-BE" sz="1400" kern="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ables</a:t>
            </a:r>
            <a:endParaRPr lang="fr-BE" sz="1100" kern="100" dirty="0">
              <a:solidFill>
                <a:srgbClr val="3B3F44"/>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fr-BE" sz="1400" b="1" kern="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Ingrid </a:t>
            </a:r>
            <a:r>
              <a:rPr lang="fr-BE" sz="1400" b="1" kern="0" dirty="0" err="1">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Iachini</a:t>
            </a:r>
            <a:r>
              <a:rPr lang="fr-BE" sz="1400" kern="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directrice de la maison d'accueil de </a:t>
            </a:r>
            <a:r>
              <a:rPr lang="fr-BE" sz="1400" kern="0" dirty="0" err="1">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Banalbois</a:t>
            </a:r>
            <a:r>
              <a:rPr lang="fr-BE" sz="1400" kern="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r>
              <a:rPr lang="fr-BE" sz="1400" kern="0" dirty="0" err="1">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Hatrivial</a:t>
            </a:r>
            <a:r>
              <a:rPr lang="fr-BE" sz="1400" kern="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a:t>
            </a:r>
            <a:endParaRPr lang="fr-BE" sz="14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fr-BE" sz="1400" b="1" kern="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Vinciane </a:t>
            </a:r>
            <a:r>
              <a:rPr lang="fr-BE" sz="1400" b="1" kern="0" dirty="0" err="1">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Brauwers</a:t>
            </a:r>
            <a:r>
              <a:rPr lang="fr-BE" sz="1400" b="1" kern="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a:t>
            </a:r>
            <a:r>
              <a:rPr lang="fr-BE" sz="1400" kern="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coordinatrice de la Fontaine (Liège)</a:t>
            </a:r>
            <a:endParaRPr lang="fr-BE" sz="14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07000"/>
              </a:lnSpc>
              <a:spcAft>
                <a:spcPts val="800"/>
              </a:spcAft>
              <a:buSzPts val="1000"/>
              <a:buFont typeface="Symbol" panose="05050102010706020507" pitchFamily="18" charset="2"/>
              <a:buChar char=""/>
              <a:tabLst>
                <a:tab pos="457200" algn="l"/>
              </a:tabLst>
            </a:pPr>
            <a:r>
              <a:rPr lang="fr-BE" sz="1400" b="1" kern="0" dirty="0">
                <a:solidFill>
                  <a:srgbClr val="00B05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Atelier 3</a:t>
            </a:r>
            <a:r>
              <a:rPr lang="fr-BE" sz="1400" kern="0" dirty="0">
                <a:solidFill>
                  <a:srgbClr val="00B05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r>
              <a:rPr lang="fr-BE" sz="1400" kern="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r>
              <a:rPr lang="fr-BE" sz="1400" i="1" kern="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Quelles postures dans l'accompagnement social pour favoriser la mobilisation des ressources individuelles des personnes accompagnées et renforcer leur capacité à agir ? </a:t>
            </a:r>
            <a:r>
              <a:rPr lang="fr-BE" sz="1400" kern="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Lieux : Grande salle</a:t>
            </a:r>
            <a:endParaRPr lang="fr-BE" sz="1400" i="1" kern="0" dirty="0">
              <a:solidFill>
                <a:srgbClr val="000000"/>
              </a:solidFill>
              <a:effectLst/>
              <a:highlight>
                <a:srgbClr val="FFFFFF"/>
              </a:highlight>
              <a:latin typeface="Roboto" panose="02000000000000000000" pitchFamily="2" charset="0"/>
              <a:ea typeface="Times New Roman" panose="02020603050405020304" pitchFamily="18" charset="0"/>
              <a:cs typeface="Arial" panose="020B0604020202020204" pitchFamily="34" charset="0"/>
            </a:endParaRPr>
          </a:p>
          <a:p>
            <a:pPr>
              <a:lnSpc>
                <a:spcPct val="107000"/>
              </a:lnSpc>
              <a:spcAft>
                <a:spcPts val="800"/>
              </a:spcAft>
            </a:pPr>
            <a:r>
              <a:rPr lang="fr-BE" sz="1400" b="1" kern="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Nathalie Jacquet,</a:t>
            </a:r>
            <a:r>
              <a:rPr lang="fr-BE" sz="1400" kern="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directrice de la maison d'accueil pour hommes de l'ASBL Les Trois Portes (Namur)</a:t>
            </a:r>
            <a:endParaRPr lang="fr-BE" sz="14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07000"/>
              </a:lnSpc>
              <a:spcAft>
                <a:spcPts val="800"/>
              </a:spcAft>
              <a:buSzPts val="1000"/>
              <a:buFont typeface="Symbol" panose="05050102010706020507" pitchFamily="18" charset="2"/>
              <a:buChar char=""/>
              <a:tabLst>
                <a:tab pos="457200" algn="l"/>
              </a:tabLst>
            </a:pPr>
            <a:r>
              <a:rPr lang="fr-BE" sz="1400" b="1" kern="0" dirty="0">
                <a:solidFill>
                  <a:srgbClr val="0070C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Atelier 4</a:t>
            </a:r>
            <a:r>
              <a:rPr lang="fr-BE" sz="1400" kern="0" dirty="0">
                <a:solidFill>
                  <a:srgbClr val="0070C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r>
              <a:rPr lang="fr-BE" sz="1400" kern="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r>
              <a:rPr lang="fr-BE" sz="1400" i="1" kern="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Comment aborder et gérer les faits de violences au sein des services d'accueil et d'hébergement ? </a:t>
            </a:r>
            <a:r>
              <a:rPr lang="fr-BE" sz="1400" kern="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Lieux : salle </a:t>
            </a:r>
            <a:r>
              <a:rPr lang="fr-BE" sz="1400" kern="0" dirty="0">
                <a:solidFill>
                  <a:srgbClr val="00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Epicéa</a:t>
            </a:r>
            <a:endParaRPr lang="fr-BE" sz="1100" kern="100" dirty="0">
              <a:solidFill>
                <a:srgbClr val="3B3F44"/>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fr-BE" sz="1400" b="1" kern="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Sophie </a:t>
            </a:r>
            <a:r>
              <a:rPr lang="fr-BE" sz="1400" b="1" kern="0" dirty="0" err="1">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Crapez</a:t>
            </a:r>
            <a:r>
              <a:rPr lang="fr-BE" sz="1400" b="1" kern="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a:t>
            </a:r>
            <a:r>
              <a:rPr lang="fr-BE" sz="1400" kern="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coordinatrice de l'ASBL Comme Chez Nous (Charleroi)</a:t>
            </a:r>
            <a:endParaRPr lang="fr-BE" sz="14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fr-BE" sz="1400" b="1" kern="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Emmanuel Mathieu,</a:t>
            </a:r>
            <a:r>
              <a:rPr lang="fr-BE" sz="1400" kern="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directeur de l'ASBL Le Triangle (Mont-sur-Marchienne)</a:t>
            </a:r>
            <a:endParaRPr lang="fr-BE" sz="1400" kern="100" dirty="0">
              <a:solidFill>
                <a:srgbClr val="000000"/>
              </a:solidFill>
              <a:highlight>
                <a:srgbClr val="FFFFFF"/>
              </a:highlight>
              <a:latin typeface="Aptos" panose="020B00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fr-BE" sz="14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fr-BE" sz="1400" b="1" kern="0" dirty="0">
                <a:solidFill>
                  <a:srgbClr val="FF6B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15h30-15h45 |</a:t>
            </a:r>
            <a:r>
              <a:rPr lang="fr-BE" sz="1400" kern="0" dirty="0">
                <a:solidFill>
                  <a:srgbClr val="3B3F44"/>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r>
              <a:rPr lang="fr-BE" sz="1400" b="1" kern="0" dirty="0">
                <a:solidFill>
                  <a:srgbClr val="3B3F44"/>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Charlotte </a:t>
            </a:r>
            <a:r>
              <a:rPr lang="fr-BE" sz="1400" b="1" kern="0" dirty="0" err="1">
                <a:solidFill>
                  <a:srgbClr val="3B3F44"/>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Maisin</a:t>
            </a:r>
            <a:r>
              <a:rPr lang="fr-BE" sz="1400" b="1" kern="0" dirty="0">
                <a:solidFill>
                  <a:srgbClr val="3B3F44"/>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a:t>
            </a:r>
            <a:r>
              <a:rPr lang="fr-BE" sz="1400" kern="0" dirty="0">
                <a:solidFill>
                  <a:srgbClr val="3B3F44"/>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Fédération des services sociaux (FDSS)</a:t>
            </a:r>
            <a:endParaRPr lang="fr-BE" sz="14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fr-BE" sz="1400" kern="0" dirty="0">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BE" sz="1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BE" sz="1400" dirty="0"/>
          </a:p>
        </p:txBody>
      </p:sp>
    </p:spTree>
    <p:extLst>
      <p:ext uri="{BB962C8B-B14F-4D97-AF65-F5344CB8AC3E}">
        <p14:creationId xmlns:p14="http://schemas.microsoft.com/office/powerpoint/2010/main" val="2469314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Espace réservé du contenu 6" descr="Une image contenant texte, capture d’écran, orange, Graphique&#10;&#10;Description générée automatiquement">
            <a:extLst>
              <a:ext uri="{FF2B5EF4-FFF2-40B4-BE49-F238E27FC236}">
                <a16:creationId xmlns:a16="http://schemas.microsoft.com/office/drawing/2014/main" id="{2DD57A50-66FD-D62E-582F-24649F2616A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10" b="-11"/>
          <a:stretch/>
        </p:blipFill>
        <p:spPr>
          <a:xfrm>
            <a:off x="20" y="10"/>
            <a:ext cx="12191980" cy="6866290"/>
          </a:xfrm>
          <a:prstGeom prst="rect">
            <a:avLst/>
          </a:prstGeom>
        </p:spPr>
      </p:pic>
    </p:spTree>
    <p:extLst>
      <p:ext uri="{BB962C8B-B14F-4D97-AF65-F5344CB8AC3E}">
        <p14:creationId xmlns:p14="http://schemas.microsoft.com/office/powerpoint/2010/main" val="858113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Freeform: Shape 18">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5" name="Freeform: Shape 20">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7" name="Rectangle 3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ZoneTexte 1">
            <a:extLst>
              <a:ext uri="{FF2B5EF4-FFF2-40B4-BE49-F238E27FC236}">
                <a16:creationId xmlns:a16="http://schemas.microsoft.com/office/drawing/2014/main" id="{3E950B36-5FAD-67A2-D26F-88D9E9D4BB11}"/>
              </a:ext>
            </a:extLst>
          </p:cNvPr>
          <p:cNvSpPr txBox="1"/>
          <p:nvPr/>
        </p:nvSpPr>
        <p:spPr>
          <a:xfrm>
            <a:off x="371093" y="2718054"/>
            <a:ext cx="4827439" cy="3207258"/>
          </a:xfrm>
          <a:prstGeom prst="rect">
            <a:avLst/>
          </a:prstGeom>
        </p:spPr>
        <p:txBody>
          <a:bodyPr vert="horz" lIns="91440" tIns="45720" rIns="91440" bIns="45720" rtlCol="0" anchor="t">
            <a:normAutofit/>
          </a:bodyPr>
          <a:lstStyle/>
          <a:p>
            <a:pPr>
              <a:lnSpc>
                <a:spcPct val="90000"/>
              </a:lnSpc>
              <a:spcAft>
                <a:spcPts val="600"/>
              </a:spcAft>
            </a:pPr>
            <a:r>
              <a:rPr lang="en-US" sz="2400" b="1" dirty="0">
                <a:solidFill>
                  <a:schemeClr val="accent2"/>
                </a:solidFill>
                <a:effectLst>
                  <a:outerShdw blurRad="38100" dist="38100" dir="2700000" algn="tl">
                    <a:srgbClr val="000000">
                      <a:alpha val="43137"/>
                    </a:srgbClr>
                  </a:outerShdw>
                </a:effectLst>
              </a:rPr>
              <a:t>La matinée sera </a:t>
            </a:r>
            <a:r>
              <a:rPr lang="en-US" sz="2400" b="1" dirty="0" err="1">
                <a:solidFill>
                  <a:schemeClr val="accent2"/>
                </a:solidFill>
                <a:effectLst>
                  <a:outerShdw blurRad="38100" dist="38100" dir="2700000" algn="tl">
                    <a:srgbClr val="000000">
                      <a:alpha val="43137"/>
                    </a:srgbClr>
                  </a:outerShdw>
                </a:effectLst>
              </a:rPr>
              <a:t>animée</a:t>
            </a:r>
            <a:r>
              <a:rPr lang="en-US" sz="2400" b="1" dirty="0">
                <a:solidFill>
                  <a:schemeClr val="accent2"/>
                </a:solidFill>
                <a:effectLst>
                  <a:outerShdw blurRad="38100" dist="38100" dir="2700000" algn="tl">
                    <a:srgbClr val="000000">
                      <a:alpha val="43137"/>
                    </a:srgbClr>
                  </a:outerShdw>
                </a:effectLst>
              </a:rPr>
              <a:t> par Charlotte </a:t>
            </a:r>
            <a:r>
              <a:rPr lang="en-US" sz="2400" b="1" dirty="0" err="1">
                <a:solidFill>
                  <a:schemeClr val="accent2"/>
                </a:solidFill>
                <a:effectLst>
                  <a:outerShdw blurRad="38100" dist="38100" dir="2700000" algn="tl">
                    <a:srgbClr val="000000">
                      <a:alpha val="43137"/>
                    </a:srgbClr>
                  </a:outerShdw>
                </a:effectLst>
              </a:rPr>
              <a:t>Maisin</a:t>
            </a:r>
            <a:r>
              <a:rPr lang="en-US" sz="2400" b="1" dirty="0">
                <a:solidFill>
                  <a:schemeClr val="accent2"/>
                </a:solidFill>
                <a:effectLst>
                  <a:outerShdw blurRad="38100" dist="38100" dir="2700000" algn="tl">
                    <a:srgbClr val="000000">
                      <a:alpha val="43137"/>
                    </a:srgbClr>
                  </a:outerShdw>
                </a:effectLst>
              </a:rPr>
              <a:t> de</a:t>
            </a:r>
          </a:p>
          <a:p>
            <a:pPr>
              <a:lnSpc>
                <a:spcPct val="90000"/>
              </a:lnSpc>
              <a:spcAft>
                <a:spcPts val="600"/>
              </a:spcAft>
            </a:pPr>
            <a:r>
              <a:rPr lang="en-US" sz="2400" b="1" dirty="0">
                <a:solidFill>
                  <a:schemeClr val="accent2"/>
                </a:solidFill>
                <a:effectLst>
                  <a:outerShdw blurRad="38100" dist="38100" dir="2700000" algn="tl">
                    <a:srgbClr val="000000">
                      <a:alpha val="43137"/>
                    </a:srgbClr>
                  </a:outerShdw>
                </a:effectLst>
              </a:rPr>
              <a:t>La Fédération des Services </a:t>
            </a:r>
            <a:r>
              <a:rPr lang="en-US" sz="2400" b="1" dirty="0" err="1">
                <a:solidFill>
                  <a:schemeClr val="accent2"/>
                </a:solidFill>
                <a:effectLst>
                  <a:outerShdw blurRad="38100" dist="38100" dir="2700000" algn="tl">
                    <a:srgbClr val="000000">
                      <a:alpha val="43137"/>
                    </a:srgbClr>
                  </a:outerShdw>
                </a:effectLst>
              </a:rPr>
              <a:t>Sociaux</a:t>
            </a:r>
            <a:r>
              <a:rPr lang="en-US" sz="2400" b="1" dirty="0">
                <a:solidFill>
                  <a:schemeClr val="accent2"/>
                </a:solidFill>
                <a:effectLst>
                  <a:outerShdw blurRad="38100" dist="38100" dir="2700000" algn="tl">
                    <a:srgbClr val="000000">
                      <a:alpha val="43137"/>
                    </a:srgbClr>
                  </a:outerShdw>
                </a:effectLst>
              </a:rPr>
              <a:t> (FDSS)</a:t>
            </a:r>
          </a:p>
        </p:txBody>
      </p:sp>
      <p:pic>
        <p:nvPicPr>
          <p:cNvPr id="5" name="Espace réservé du contenu 4" descr="Une image contenant capture d’écran, conception&#10;&#10;Description générée automatiquement">
            <a:extLst>
              <a:ext uri="{FF2B5EF4-FFF2-40B4-BE49-F238E27FC236}">
                <a16:creationId xmlns:a16="http://schemas.microsoft.com/office/drawing/2014/main" id="{150C03FB-D60B-EA65-9098-02A4C61C7BE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10" b="-11"/>
          <a:stretch/>
        </p:blipFill>
        <p:spPr>
          <a:xfrm>
            <a:off x="4360423" y="131276"/>
            <a:ext cx="6922008" cy="3898346"/>
          </a:xfrm>
          <a:prstGeom prst="rect">
            <a:avLst/>
          </a:prstGeom>
        </p:spPr>
      </p:pic>
      <p:sp>
        <p:nvSpPr>
          <p:cNvPr id="3" name="ZoneTexte 2">
            <a:extLst>
              <a:ext uri="{FF2B5EF4-FFF2-40B4-BE49-F238E27FC236}">
                <a16:creationId xmlns:a16="http://schemas.microsoft.com/office/drawing/2014/main" id="{88527F2A-3A5E-4612-D131-DD5AE899C7DD}"/>
              </a:ext>
            </a:extLst>
          </p:cNvPr>
          <p:cNvSpPr txBox="1"/>
          <p:nvPr/>
        </p:nvSpPr>
        <p:spPr>
          <a:xfrm>
            <a:off x="5632773" y="131276"/>
            <a:ext cx="6230908" cy="6980501"/>
          </a:xfrm>
          <a:prstGeom prst="rect">
            <a:avLst/>
          </a:prstGeom>
          <a:noFill/>
        </p:spPr>
        <p:txBody>
          <a:bodyPr wrap="square" rtlCol="0">
            <a:spAutoFit/>
          </a:bodyPr>
          <a:lstStyle/>
          <a:p>
            <a:pPr>
              <a:lnSpc>
                <a:spcPct val="107000"/>
              </a:lnSpc>
              <a:spcAft>
                <a:spcPts val="800"/>
              </a:spcAft>
            </a:pPr>
            <a:r>
              <a:rPr lang="fr-BE" sz="1600" b="1" kern="0" dirty="0">
                <a:solidFill>
                  <a:srgbClr val="FF6B00"/>
                </a:solidFill>
                <a:effectLst/>
                <a:latin typeface="Arial" panose="020B0604020202020204" pitchFamily="34" charset="0"/>
                <a:ea typeface="Times New Roman" panose="02020603050405020304" pitchFamily="18" charset="0"/>
                <a:cs typeface="Times New Roman" panose="02020603050405020304" pitchFamily="18" charset="0"/>
              </a:rPr>
              <a:t>9h30 - 9h40 | </a:t>
            </a:r>
            <a:r>
              <a:rPr lang="fr-BE" sz="1600" kern="0" dirty="0">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Mot d’accueil</a:t>
            </a:r>
          </a:p>
          <a:p>
            <a:pPr>
              <a:lnSpc>
                <a:spcPct val="107000"/>
              </a:lnSpc>
              <a:spcAft>
                <a:spcPts val="800"/>
              </a:spcAft>
            </a:pPr>
            <a:r>
              <a:rPr lang="fr-BE" sz="1600" b="1" kern="0" dirty="0">
                <a:solidFill>
                  <a:srgbClr val="3B3F44"/>
                </a:solidFill>
                <a:effectLst/>
                <a:latin typeface="Arial" panose="020B0604020202020204" pitchFamily="34" charset="0"/>
                <a:ea typeface="Aptos" panose="020B0004020202020204" pitchFamily="34" charset="0"/>
                <a:cs typeface="Times New Roman" panose="02020603050405020304" pitchFamily="18" charset="0"/>
              </a:rPr>
              <a:t>Henri Damas, </a:t>
            </a:r>
            <a:r>
              <a:rPr lang="fr-BE" sz="1600" i="1" kern="0" dirty="0">
                <a:solidFill>
                  <a:srgbClr val="3B3F44"/>
                </a:solidFill>
                <a:effectLst/>
                <a:latin typeface="Arial" panose="020B0604020202020204" pitchFamily="34" charset="0"/>
                <a:ea typeface="Aptos" panose="020B0004020202020204" pitchFamily="34" charset="0"/>
                <a:cs typeface="Times New Roman" panose="02020603050405020304" pitchFamily="18" charset="0"/>
              </a:rPr>
              <a:t>Directeur de la maison d’accueil « l’Espoir » à Cuesmes (Mons)</a:t>
            </a:r>
            <a:endParaRPr lang="fr-BE" sz="1600" b="1" i="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fr-BE" sz="1600" b="1" kern="0" dirty="0">
                <a:solidFill>
                  <a:srgbClr val="FF6B00"/>
                </a:solidFill>
                <a:effectLst/>
                <a:latin typeface="Arial" panose="020B0604020202020204" pitchFamily="34" charset="0"/>
                <a:ea typeface="Times New Roman" panose="02020603050405020304" pitchFamily="18" charset="0"/>
                <a:cs typeface="Times New Roman" panose="02020603050405020304" pitchFamily="18" charset="0"/>
              </a:rPr>
              <a:t>9h40 - 9h50 | </a:t>
            </a:r>
            <a:r>
              <a:rPr lang="fr-BE" sz="1600" b="1" kern="0" dirty="0">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 </a:t>
            </a:r>
            <a:r>
              <a:rPr lang="fr-BE" sz="1600" kern="0" dirty="0">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Mot d'introduction </a:t>
            </a:r>
            <a:endParaRPr lang="fr-BE" sz="1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fr-BE" sz="1600" b="1" i="1" kern="0" dirty="0">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Camille </a:t>
            </a:r>
            <a:r>
              <a:rPr lang="fr-BE" sz="1600" b="1" i="1" kern="0" dirty="0" err="1">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Dupriez</a:t>
            </a:r>
            <a:r>
              <a:rPr lang="fr-BE" sz="1600" b="1" i="1" kern="0" dirty="0">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a:t>
            </a:r>
            <a:r>
              <a:rPr lang="fr-BE" sz="1600" i="1" kern="0" dirty="0">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 Conseillère politique de Madame la Ministre Christie Morreale</a:t>
            </a:r>
            <a:endParaRPr lang="fr-BE" sz="1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fr-BE" sz="1600" b="1" kern="0" dirty="0">
                <a:solidFill>
                  <a:srgbClr val="FF6B00"/>
                </a:solidFill>
                <a:effectLst/>
                <a:latin typeface="Arial" panose="020B0604020202020204" pitchFamily="34" charset="0"/>
                <a:ea typeface="Times New Roman" panose="02020603050405020304" pitchFamily="18" charset="0"/>
                <a:cs typeface="Times New Roman" panose="02020603050405020304" pitchFamily="18" charset="0"/>
              </a:rPr>
              <a:t>9h50 - 10h30 | </a:t>
            </a:r>
            <a:r>
              <a:rPr lang="fr-BE" sz="1600" kern="0" dirty="0">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Sans-abrisme en Région wallonne : quels états des lieux et principales évolutions des besoins et des problématiques ? </a:t>
            </a:r>
            <a:r>
              <a:rPr lang="fr-BE" sz="1600" b="1" kern="0" dirty="0">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BE" sz="1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fr-BE" sz="1600" b="1" i="1" kern="0" dirty="0">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Nicolas de Moor,</a:t>
            </a:r>
            <a:r>
              <a:rPr lang="fr-BE" sz="1600" i="1" kern="0" dirty="0">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 Chercheur à l'</a:t>
            </a:r>
            <a:r>
              <a:rPr lang="fr-BE" sz="1600" i="1" kern="0" dirty="0" err="1">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UCLouvain</a:t>
            </a:r>
            <a:endParaRPr lang="fr-BE" sz="1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fr-BE" sz="1600" b="1" kern="0" dirty="0">
                <a:solidFill>
                  <a:srgbClr val="FF6B00"/>
                </a:solidFill>
                <a:effectLst/>
                <a:latin typeface="Arial" panose="020B0604020202020204" pitchFamily="34" charset="0"/>
                <a:ea typeface="Times New Roman" panose="02020603050405020304" pitchFamily="18" charset="0"/>
                <a:cs typeface="Times New Roman" panose="02020603050405020304" pitchFamily="18" charset="0"/>
              </a:rPr>
              <a:t>10h30 - 10h45 | </a:t>
            </a:r>
            <a:r>
              <a:rPr lang="fr-BE" sz="1600" kern="0" dirty="0">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Questions - réponses</a:t>
            </a:r>
            <a:endParaRPr lang="fr-BE" sz="1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fr-BE" sz="1600" b="1" kern="0" dirty="0">
                <a:solidFill>
                  <a:srgbClr val="FF6B00"/>
                </a:solidFill>
                <a:effectLst/>
                <a:latin typeface="Arial" panose="020B0604020202020204" pitchFamily="34" charset="0"/>
                <a:ea typeface="Times New Roman" panose="02020603050405020304" pitchFamily="18" charset="0"/>
                <a:cs typeface="Times New Roman" panose="02020603050405020304" pitchFamily="18" charset="0"/>
              </a:rPr>
              <a:t>10h45 - 11h05 | </a:t>
            </a:r>
            <a:r>
              <a:rPr lang="fr-BE" sz="1600" kern="0" dirty="0">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Pause-café</a:t>
            </a:r>
            <a:endParaRPr lang="fr-BE" sz="1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fr-BE" sz="1600" b="1" kern="0" dirty="0">
                <a:solidFill>
                  <a:srgbClr val="FF6B00"/>
                </a:solidFill>
                <a:effectLst/>
                <a:latin typeface="Arial" panose="020B0604020202020204" pitchFamily="34" charset="0"/>
                <a:ea typeface="Times New Roman" panose="02020603050405020304" pitchFamily="18" charset="0"/>
                <a:cs typeface="Times New Roman" panose="02020603050405020304" pitchFamily="18" charset="0"/>
              </a:rPr>
              <a:t>11h05 - 11h45 | </a:t>
            </a:r>
            <a:r>
              <a:rPr lang="fr-BE" sz="1600" kern="0" dirty="0">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Seuils d'accès, de quoi </a:t>
            </a:r>
            <a:r>
              <a:rPr lang="fr-BE" sz="1600" kern="0" dirty="0" err="1">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parle-t'on</a:t>
            </a:r>
            <a:r>
              <a:rPr lang="fr-BE" sz="1600" kern="0" dirty="0">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BE" sz="1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fr-BE" sz="1600" b="1" i="1" kern="0" dirty="0">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François </a:t>
            </a:r>
            <a:r>
              <a:rPr lang="fr-BE" sz="1600" b="1" i="1" kern="0" dirty="0" err="1">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Chobeaux</a:t>
            </a:r>
            <a:r>
              <a:rPr lang="fr-BE" sz="1600" b="1" i="1" kern="0" dirty="0">
                <a:solidFill>
                  <a:srgbClr val="3B3F44"/>
                </a:solidFill>
                <a:latin typeface="Arial" panose="020B0604020202020204" pitchFamily="34" charset="0"/>
                <a:ea typeface="Times New Roman" panose="02020603050405020304" pitchFamily="18" charset="0"/>
                <a:cs typeface="Times New Roman" panose="02020603050405020304" pitchFamily="18" charset="0"/>
              </a:rPr>
              <a:t>, </a:t>
            </a:r>
            <a:r>
              <a:rPr lang="fr-BE" sz="1600" i="1" kern="0" dirty="0">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Sociologue au CEMEA et responsable du réseau "jeunes en errance"</a:t>
            </a:r>
            <a:endParaRPr lang="fr-BE" sz="1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fr-BE" sz="1600" b="1" kern="0" dirty="0">
                <a:solidFill>
                  <a:srgbClr val="FF6B00"/>
                </a:solidFill>
                <a:effectLst/>
                <a:latin typeface="Arial" panose="020B0604020202020204" pitchFamily="34" charset="0"/>
                <a:ea typeface="Times New Roman" panose="02020603050405020304" pitchFamily="18" charset="0"/>
                <a:cs typeface="Times New Roman" panose="02020603050405020304" pitchFamily="18" charset="0"/>
              </a:rPr>
              <a:t>11h45 - 12h20 | </a:t>
            </a:r>
            <a:r>
              <a:rPr lang="fr-BE" sz="16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 </a:t>
            </a:r>
            <a:r>
              <a:rPr lang="fr-BE" sz="1600" kern="100" dirty="0">
                <a:solidFill>
                  <a:srgbClr val="000000"/>
                </a:solidFill>
                <a:effectLst/>
                <a:highlight>
                  <a:srgbClr val="FFFFFF"/>
                </a:highlight>
                <a:latin typeface="Arial" panose="020B0604020202020204" pitchFamily="34" charset="0"/>
                <a:ea typeface="Aptos" panose="020B0004020202020204" pitchFamily="34" charset="0"/>
                <a:cs typeface="Arial" panose="020B0604020202020204" pitchFamily="34" charset="0"/>
              </a:rPr>
              <a:t>L'accès aux structures d'aide aux personnes sans-abri : Tensions entre collectif et prise en charge individuelle</a:t>
            </a:r>
            <a:endParaRPr lang="fr-BE" sz="1600"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fr-BE" sz="1600" b="1" kern="0" dirty="0" err="1">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Josepha</a:t>
            </a:r>
            <a:r>
              <a:rPr lang="fr-BE" sz="1600" b="1" kern="0" dirty="0">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 </a:t>
            </a:r>
            <a:r>
              <a:rPr lang="fr-BE" sz="1600" b="1" kern="0" dirty="0" err="1">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Morieau</a:t>
            </a:r>
            <a:r>
              <a:rPr lang="fr-BE" sz="1600" b="1" kern="0" dirty="0">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 </a:t>
            </a:r>
            <a:r>
              <a:rPr lang="fr-BE" sz="1600" kern="0" dirty="0">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Doctorant au CIRTES à l’</a:t>
            </a:r>
            <a:r>
              <a:rPr lang="fr-BE" sz="1600" kern="0" dirty="0" err="1">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UCLouvain</a:t>
            </a:r>
            <a:endParaRPr lang="fr-BE" sz="1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fr-BE" sz="1600" b="1" kern="0" dirty="0">
                <a:solidFill>
                  <a:srgbClr val="FF6B00"/>
                </a:solidFill>
                <a:effectLst/>
                <a:latin typeface="Arial" panose="020B0604020202020204" pitchFamily="34" charset="0"/>
                <a:ea typeface="Times New Roman" panose="02020603050405020304" pitchFamily="18" charset="0"/>
                <a:cs typeface="Times New Roman" panose="02020603050405020304" pitchFamily="18" charset="0"/>
              </a:rPr>
              <a:t>12h20 - 12h45 | </a:t>
            </a:r>
            <a:r>
              <a:rPr lang="fr-BE" sz="1600" kern="0" dirty="0">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Questions - réponses</a:t>
            </a:r>
            <a:endParaRPr lang="fr-BE" sz="1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fr-BE" sz="1400" kern="0" dirty="0">
                <a:solidFill>
                  <a:srgbClr val="3B3F44"/>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BE" sz="1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BE" sz="1400" dirty="0"/>
          </a:p>
        </p:txBody>
      </p:sp>
    </p:spTree>
    <p:extLst>
      <p:ext uri="{BB962C8B-B14F-4D97-AF65-F5344CB8AC3E}">
        <p14:creationId xmlns:p14="http://schemas.microsoft.com/office/powerpoint/2010/main" val="1964209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Une image contenant capture d’écran, conception&#10;&#10;Description générée automatiquement">
            <a:extLst>
              <a:ext uri="{FF2B5EF4-FFF2-40B4-BE49-F238E27FC236}">
                <a16:creationId xmlns:a16="http://schemas.microsoft.com/office/drawing/2014/main" id="{150C03FB-D60B-EA65-9098-02A4C61C7BE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10" b="-11"/>
          <a:stretch/>
        </p:blipFill>
        <p:spPr>
          <a:xfrm>
            <a:off x="20" y="10"/>
            <a:ext cx="12191980" cy="6866290"/>
          </a:xfrm>
          <a:prstGeom prst="rect">
            <a:avLst/>
          </a:prstGeom>
        </p:spPr>
      </p:pic>
      <p:graphicFrame>
        <p:nvGraphicFramePr>
          <p:cNvPr id="14" name="ZoneTexte 2">
            <a:extLst>
              <a:ext uri="{FF2B5EF4-FFF2-40B4-BE49-F238E27FC236}">
                <a16:creationId xmlns:a16="http://schemas.microsoft.com/office/drawing/2014/main" id="{D7833A76-35EF-C1B1-9705-22C35FD39B2F}"/>
              </a:ext>
            </a:extLst>
          </p:cNvPr>
          <p:cNvGraphicFramePr/>
          <p:nvPr>
            <p:extLst>
              <p:ext uri="{D42A27DB-BD31-4B8C-83A1-F6EECF244321}">
                <p14:modId xmlns:p14="http://schemas.microsoft.com/office/powerpoint/2010/main" val="1694135431"/>
              </p:ext>
            </p:extLst>
          </p:nvPr>
        </p:nvGraphicFramePr>
        <p:xfrm>
          <a:off x="2345267" y="1236300"/>
          <a:ext cx="8799043" cy="3154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2427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Une image contenant capture d’écran, conception&#10;&#10;Description générée automatiquement">
            <a:extLst>
              <a:ext uri="{FF2B5EF4-FFF2-40B4-BE49-F238E27FC236}">
                <a16:creationId xmlns:a16="http://schemas.microsoft.com/office/drawing/2014/main" id="{150C03FB-D60B-EA65-9098-02A4C61C7BE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10" b="-11"/>
          <a:stretch/>
        </p:blipFill>
        <p:spPr>
          <a:xfrm>
            <a:off x="20" y="10"/>
            <a:ext cx="12191980" cy="6866290"/>
          </a:xfrm>
          <a:prstGeom prst="rect">
            <a:avLst/>
          </a:prstGeom>
        </p:spPr>
      </p:pic>
      <p:graphicFrame>
        <p:nvGraphicFramePr>
          <p:cNvPr id="14" name="ZoneTexte 2">
            <a:extLst>
              <a:ext uri="{FF2B5EF4-FFF2-40B4-BE49-F238E27FC236}">
                <a16:creationId xmlns:a16="http://schemas.microsoft.com/office/drawing/2014/main" id="{D7833A76-35EF-C1B1-9705-22C35FD39B2F}"/>
              </a:ext>
            </a:extLst>
          </p:cNvPr>
          <p:cNvGraphicFramePr/>
          <p:nvPr>
            <p:extLst>
              <p:ext uri="{D42A27DB-BD31-4B8C-83A1-F6EECF244321}">
                <p14:modId xmlns:p14="http://schemas.microsoft.com/office/powerpoint/2010/main" val="1994689236"/>
              </p:ext>
            </p:extLst>
          </p:nvPr>
        </p:nvGraphicFramePr>
        <p:xfrm>
          <a:off x="2345267" y="1236300"/>
          <a:ext cx="8799043" cy="3154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6724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Une image contenant capture d’écran, conception&#10;&#10;Description générée automatiquement">
            <a:extLst>
              <a:ext uri="{FF2B5EF4-FFF2-40B4-BE49-F238E27FC236}">
                <a16:creationId xmlns:a16="http://schemas.microsoft.com/office/drawing/2014/main" id="{150C03FB-D60B-EA65-9098-02A4C61C7BE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10" b="-11"/>
          <a:stretch/>
        </p:blipFill>
        <p:spPr>
          <a:xfrm>
            <a:off x="20" y="10"/>
            <a:ext cx="12191980" cy="6866290"/>
          </a:xfrm>
          <a:prstGeom prst="rect">
            <a:avLst/>
          </a:prstGeom>
        </p:spPr>
      </p:pic>
      <p:graphicFrame>
        <p:nvGraphicFramePr>
          <p:cNvPr id="14" name="ZoneTexte 2">
            <a:extLst>
              <a:ext uri="{FF2B5EF4-FFF2-40B4-BE49-F238E27FC236}">
                <a16:creationId xmlns:a16="http://schemas.microsoft.com/office/drawing/2014/main" id="{D7833A76-35EF-C1B1-9705-22C35FD39B2F}"/>
              </a:ext>
            </a:extLst>
          </p:cNvPr>
          <p:cNvGraphicFramePr/>
          <p:nvPr>
            <p:extLst>
              <p:ext uri="{D42A27DB-BD31-4B8C-83A1-F6EECF244321}">
                <p14:modId xmlns:p14="http://schemas.microsoft.com/office/powerpoint/2010/main" val="516978299"/>
              </p:ext>
            </p:extLst>
          </p:nvPr>
        </p:nvGraphicFramePr>
        <p:xfrm>
          <a:off x="2345267" y="1236300"/>
          <a:ext cx="8799043" cy="3154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8347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0" name="Rectangle 1069">
            <a:extLst>
              <a:ext uri="{FF2B5EF4-FFF2-40B4-BE49-F238E27FC236}">
                <a16:creationId xmlns:a16="http://schemas.microsoft.com/office/drawing/2014/main" id="{F0087D53-9295-4463-AAE4-D5C626046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C679B930-5443-90F1-D50B-D7F31680334F}"/>
              </a:ext>
            </a:extLst>
          </p:cNvPr>
          <p:cNvSpPr txBox="1"/>
          <p:nvPr/>
        </p:nvSpPr>
        <p:spPr>
          <a:xfrm>
            <a:off x="638881" y="4501453"/>
            <a:ext cx="10909640" cy="1065836"/>
          </a:xfrm>
          <a:prstGeom prst="rect">
            <a:avLst/>
          </a:prstGeom>
        </p:spPr>
        <p:txBody>
          <a:bodyPr vert="horz" lIns="91440" tIns="45720" rIns="91440" bIns="45720" rtlCol="0" anchor="ctr">
            <a:normAutofit/>
          </a:bodyPr>
          <a:lstStyle/>
          <a:p>
            <a:pPr marL="0" indent="0" algn="ctr">
              <a:lnSpc>
                <a:spcPct val="90000"/>
              </a:lnSpc>
              <a:spcBef>
                <a:spcPct val="0"/>
              </a:spcBef>
              <a:spcAft>
                <a:spcPts val="600"/>
              </a:spcAft>
            </a:pPr>
            <a:r>
              <a:rPr lang="en-US" sz="6600" b="1" dirty="0">
                <a:solidFill>
                  <a:schemeClr val="accent2"/>
                </a:solidFill>
                <a:effectLst>
                  <a:outerShdw blurRad="38100" dist="38100" dir="2700000" algn="tl">
                    <a:srgbClr val="000000">
                      <a:alpha val="43137"/>
                    </a:srgbClr>
                  </a:outerShdw>
                </a:effectLst>
                <a:latin typeface="+mj-lt"/>
                <a:ea typeface="+mj-ea"/>
                <a:cs typeface="+mj-cs"/>
              </a:rPr>
              <a:t>Questions / </a:t>
            </a:r>
            <a:r>
              <a:rPr lang="en-US" sz="6600" b="1" dirty="0" err="1">
                <a:solidFill>
                  <a:schemeClr val="accent2"/>
                </a:solidFill>
                <a:effectLst>
                  <a:outerShdw blurRad="38100" dist="38100" dir="2700000" algn="tl">
                    <a:srgbClr val="000000">
                      <a:alpha val="43137"/>
                    </a:srgbClr>
                  </a:outerShdw>
                </a:effectLst>
                <a:latin typeface="+mj-lt"/>
                <a:ea typeface="+mj-ea"/>
                <a:cs typeface="+mj-cs"/>
              </a:rPr>
              <a:t>réponses</a:t>
            </a:r>
            <a:endParaRPr lang="en-US" sz="6600" b="1" dirty="0">
              <a:solidFill>
                <a:schemeClr val="accent2"/>
              </a:solidFill>
              <a:effectLst>
                <a:outerShdw blurRad="38100" dist="38100" dir="2700000" algn="tl">
                  <a:srgbClr val="000000">
                    <a:alpha val="43137"/>
                  </a:srgbClr>
                </a:outerShdw>
              </a:effectLst>
              <a:latin typeface="+mj-lt"/>
              <a:ea typeface="+mj-ea"/>
              <a:cs typeface="+mj-cs"/>
            </a:endParaRPr>
          </a:p>
        </p:txBody>
      </p:sp>
      <p:pic>
        <p:nvPicPr>
          <p:cNvPr id="1026" name="Picture 2" descr="La parole est à vous">
            <a:extLst>
              <a:ext uri="{FF2B5EF4-FFF2-40B4-BE49-F238E27FC236}">
                <a16:creationId xmlns:a16="http://schemas.microsoft.com/office/drawing/2014/main" id="{A3E657D0-D7BA-BF96-E519-BF146E2CD1F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79576" y="320040"/>
            <a:ext cx="3895344" cy="3895344"/>
          </a:xfrm>
          <a:prstGeom prst="rect">
            <a:avLst/>
          </a:prstGeom>
          <a:noFill/>
          <a:extLst>
            <a:ext uri="{909E8E84-426E-40DD-AFC4-6F175D3DCCD1}">
              <a14:hiddenFill xmlns:a14="http://schemas.microsoft.com/office/drawing/2010/main">
                <a:solidFill>
                  <a:srgbClr val="FFFFFF"/>
                </a:solidFill>
              </a14:hiddenFill>
            </a:ext>
          </a:extLst>
        </p:spPr>
      </p:pic>
      <p:pic>
        <p:nvPicPr>
          <p:cNvPr id="5" name="Espace réservé du contenu 4" descr="Une image contenant capture d’écran, conception&#10;&#10;Description générée automatiquement">
            <a:extLst>
              <a:ext uri="{FF2B5EF4-FFF2-40B4-BE49-F238E27FC236}">
                <a16:creationId xmlns:a16="http://schemas.microsoft.com/office/drawing/2014/main" id="{150C03FB-D60B-EA65-9098-02A4C61C7BE7}"/>
              </a:ext>
            </a:extLst>
          </p:cNvPr>
          <p:cNvPicPr>
            <a:picLocks noChangeAspect="1"/>
          </p:cNvPicPr>
          <p:nvPr/>
        </p:nvPicPr>
        <p:blipFill rotWithShape="1">
          <a:blip r:embed="rId3">
            <a:extLst>
              <a:ext uri="{28A0092B-C50C-407E-A947-70E740481C1C}">
                <a14:useLocalDpi xmlns:a14="http://schemas.microsoft.com/office/drawing/2010/main" val="0"/>
              </a:ext>
            </a:extLst>
          </a:blip>
          <a:srcRect t="3690" r="16" b="3706"/>
          <a:stretch/>
        </p:blipFill>
        <p:spPr>
          <a:xfrm>
            <a:off x="6254496" y="805210"/>
            <a:ext cx="5614416" cy="2925003"/>
          </a:xfrm>
          <a:prstGeom prst="rect">
            <a:avLst/>
          </a:prstGeom>
        </p:spPr>
      </p:pic>
      <p:sp>
        <p:nvSpPr>
          <p:cNvPr id="1071"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4358"/>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0720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08BC803E-13F3-4DAB-B17C-BEB007616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39D85F1B-3302-4DB9-81B1-038ADCE4D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Une image contenant capture d’écran, conception&#10;&#10;Description générée automatiquement">
            <a:extLst>
              <a:ext uri="{FF2B5EF4-FFF2-40B4-BE49-F238E27FC236}">
                <a16:creationId xmlns:a16="http://schemas.microsoft.com/office/drawing/2014/main" id="{150C03FB-D60B-EA65-9098-02A4C61C7BE7}"/>
              </a:ext>
            </a:extLst>
          </p:cNvPr>
          <p:cNvPicPr>
            <a:picLocks noChangeAspect="1"/>
          </p:cNvPicPr>
          <p:nvPr/>
        </p:nvPicPr>
        <p:blipFill rotWithShape="1">
          <a:blip r:embed="rId2">
            <a:extLst>
              <a:ext uri="{28A0092B-C50C-407E-A947-70E740481C1C}">
                <a14:useLocalDpi xmlns:a14="http://schemas.microsoft.com/office/drawing/2010/main" val="0"/>
              </a:ext>
            </a:extLst>
          </a:blip>
          <a:srcRect t="3690" r="16" b="3706"/>
          <a:stretch/>
        </p:blipFill>
        <p:spPr>
          <a:xfrm>
            <a:off x="20" y="10"/>
            <a:ext cx="6095980" cy="3175906"/>
          </a:xfrm>
          <a:custGeom>
            <a:avLst/>
            <a:gdLst/>
            <a:ahLst/>
            <a:cxnLst/>
            <a:rect l="l" t="t" r="r" b="b"/>
            <a:pathLst>
              <a:path w="6096000" h="3175916">
                <a:moveTo>
                  <a:pt x="0" y="0"/>
                </a:moveTo>
                <a:lnTo>
                  <a:pt x="6096000" y="0"/>
                </a:lnTo>
                <a:lnTo>
                  <a:pt x="6096000" y="3175916"/>
                </a:lnTo>
                <a:lnTo>
                  <a:pt x="6074953" y="3168556"/>
                </a:lnTo>
                <a:cubicBezTo>
                  <a:pt x="6065180" y="3165138"/>
                  <a:pt x="6054705" y="3162334"/>
                  <a:pt x="6041425" y="3161984"/>
                </a:cubicBezTo>
                <a:lnTo>
                  <a:pt x="5978335" y="3173176"/>
                </a:lnTo>
                <a:cubicBezTo>
                  <a:pt x="5953369" y="3176890"/>
                  <a:pt x="5845857" y="3169112"/>
                  <a:pt x="5827638" y="3169738"/>
                </a:cubicBezTo>
                <a:cubicBezTo>
                  <a:pt x="5821882" y="3178743"/>
                  <a:pt x="5799256" y="3174685"/>
                  <a:pt x="5761310" y="3170760"/>
                </a:cubicBezTo>
                <a:cubicBezTo>
                  <a:pt x="5731057" y="3170684"/>
                  <a:pt x="5713719" y="3171961"/>
                  <a:pt x="5696588" y="3173023"/>
                </a:cubicBezTo>
                <a:lnTo>
                  <a:pt x="5682596" y="3173661"/>
                </a:lnTo>
                <a:lnTo>
                  <a:pt x="5575844" y="3148218"/>
                </a:lnTo>
                <a:cubicBezTo>
                  <a:pt x="5455823" y="3136706"/>
                  <a:pt x="5377668" y="3144388"/>
                  <a:pt x="5287401" y="3135195"/>
                </a:cubicBezTo>
                <a:cubicBezTo>
                  <a:pt x="5197135" y="3126002"/>
                  <a:pt x="5202548" y="3115782"/>
                  <a:pt x="5034243" y="3093057"/>
                </a:cubicBezTo>
                <a:cubicBezTo>
                  <a:pt x="4879585" y="3031690"/>
                  <a:pt x="4724928" y="3048859"/>
                  <a:pt x="4570270" y="3026761"/>
                </a:cubicBezTo>
                <a:cubicBezTo>
                  <a:pt x="4488718" y="3050631"/>
                  <a:pt x="4344263" y="2990436"/>
                  <a:pt x="4232462" y="2981221"/>
                </a:cubicBezTo>
                <a:cubicBezTo>
                  <a:pt x="4120662" y="2972005"/>
                  <a:pt x="3986179" y="2970108"/>
                  <a:pt x="3899469" y="2971466"/>
                </a:cubicBezTo>
                <a:cubicBezTo>
                  <a:pt x="3892272" y="2982518"/>
                  <a:pt x="3768985" y="2995342"/>
                  <a:pt x="3710933" y="2958642"/>
                </a:cubicBezTo>
                <a:cubicBezTo>
                  <a:pt x="3583105" y="2956402"/>
                  <a:pt x="3623640" y="2964712"/>
                  <a:pt x="3495164" y="2941478"/>
                </a:cubicBezTo>
                <a:cubicBezTo>
                  <a:pt x="3419432" y="2942273"/>
                  <a:pt x="3339383" y="2952386"/>
                  <a:pt x="3282944" y="2951628"/>
                </a:cubicBezTo>
                <a:cubicBezTo>
                  <a:pt x="3281769" y="2953455"/>
                  <a:pt x="3129759" y="2929645"/>
                  <a:pt x="3085959" y="2922940"/>
                </a:cubicBezTo>
                <a:cubicBezTo>
                  <a:pt x="3042159" y="2916235"/>
                  <a:pt x="3054740" y="2920103"/>
                  <a:pt x="3020146" y="2911397"/>
                </a:cubicBezTo>
                <a:cubicBezTo>
                  <a:pt x="2871334" y="2883584"/>
                  <a:pt x="2762563" y="2883465"/>
                  <a:pt x="2653542" y="2876899"/>
                </a:cubicBezTo>
                <a:cubicBezTo>
                  <a:pt x="2533423" y="2872448"/>
                  <a:pt x="2683271" y="2915174"/>
                  <a:pt x="2510424" y="2888407"/>
                </a:cubicBezTo>
                <a:cubicBezTo>
                  <a:pt x="2506340" y="2898923"/>
                  <a:pt x="2449170" y="2888049"/>
                  <a:pt x="2412523" y="2882673"/>
                </a:cubicBezTo>
                <a:cubicBezTo>
                  <a:pt x="2355021" y="2881306"/>
                  <a:pt x="2382991" y="2891314"/>
                  <a:pt x="2308292" y="2874695"/>
                </a:cubicBezTo>
                <a:lnTo>
                  <a:pt x="2233764" y="2908195"/>
                </a:lnTo>
                <a:cubicBezTo>
                  <a:pt x="2234416" y="2903929"/>
                  <a:pt x="2112578" y="2949704"/>
                  <a:pt x="2089169" y="2948983"/>
                </a:cubicBezTo>
                <a:lnTo>
                  <a:pt x="1901626" y="2945454"/>
                </a:lnTo>
                <a:cubicBezTo>
                  <a:pt x="1851336" y="2959106"/>
                  <a:pt x="1870664" y="2971169"/>
                  <a:pt x="1825089" y="2978820"/>
                </a:cubicBezTo>
                <a:cubicBezTo>
                  <a:pt x="1779514" y="2986471"/>
                  <a:pt x="1746268" y="2976574"/>
                  <a:pt x="1628175" y="2991359"/>
                </a:cubicBezTo>
                <a:cubicBezTo>
                  <a:pt x="1580792" y="3002760"/>
                  <a:pt x="1459893" y="2977867"/>
                  <a:pt x="1367439" y="2991184"/>
                </a:cubicBezTo>
                <a:cubicBezTo>
                  <a:pt x="1369407" y="3003218"/>
                  <a:pt x="1303810" y="3002393"/>
                  <a:pt x="1260431" y="2993313"/>
                </a:cubicBezTo>
                <a:lnTo>
                  <a:pt x="1131986" y="3017812"/>
                </a:lnTo>
                <a:cubicBezTo>
                  <a:pt x="1134074" y="3034431"/>
                  <a:pt x="1115111" y="3023292"/>
                  <a:pt x="1062297" y="3034267"/>
                </a:cubicBezTo>
                <a:cubicBezTo>
                  <a:pt x="1046148" y="3044857"/>
                  <a:pt x="1019464" y="3043729"/>
                  <a:pt x="979009" y="3052795"/>
                </a:cubicBezTo>
                <a:cubicBezTo>
                  <a:pt x="963885" y="3062784"/>
                  <a:pt x="844270" y="3032960"/>
                  <a:pt x="809514" y="3039765"/>
                </a:cubicBezTo>
                <a:cubicBezTo>
                  <a:pt x="773761" y="3042869"/>
                  <a:pt x="775984" y="3025792"/>
                  <a:pt x="686053" y="3027101"/>
                </a:cubicBezTo>
                <a:cubicBezTo>
                  <a:pt x="600190" y="3024844"/>
                  <a:pt x="595882" y="3019147"/>
                  <a:pt x="504370" y="3015625"/>
                </a:cubicBezTo>
                <a:cubicBezTo>
                  <a:pt x="442615" y="3013617"/>
                  <a:pt x="455531" y="3005845"/>
                  <a:pt x="421644" y="3004997"/>
                </a:cubicBezTo>
                <a:cubicBezTo>
                  <a:pt x="377193" y="3017912"/>
                  <a:pt x="307611" y="2981496"/>
                  <a:pt x="274973" y="2996304"/>
                </a:cubicBezTo>
                <a:lnTo>
                  <a:pt x="116340" y="2982098"/>
                </a:lnTo>
                <a:lnTo>
                  <a:pt x="35300" y="2993836"/>
                </a:lnTo>
                <a:cubicBezTo>
                  <a:pt x="29001" y="2994370"/>
                  <a:pt x="18688" y="2993580"/>
                  <a:pt x="6479" y="2992085"/>
                </a:cubicBezTo>
                <a:lnTo>
                  <a:pt x="0" y="2991123"/>
                </a:lnTo>
                <a:close/>
              </a:path>
            </a:pathLst>
          </a:custGeom>
        </p:spPr>
      </p:pic>
      <p:pic>
        <p:nvPicPr>
          <p:cNvPr id="2" name="Image 1" descr="Tasse de café avec une cuillère sur une table">
            <a:extLst>
              <a:ext uri="{FF2B5EF4-FFF2-40B4-BE49-F238E27FC236}">
                <a16:creationId xmlns:a16="http://schemas.microsoft.com/office/drawing/2014/main" id="{473B6FAD-8D93-34EE-3B30-CB0D7E784DC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317" b="17139"/>
          <a:stretch/>
        </p:blipFill>
        <p:spPr>
          <a:xfrm>
            <a:off x="3677055" y="9"/>
            <a:ext cx="8514945" cy="4445011"/>
          </a:xfrm>
          <a:custGeom>
            <a:avLst/>
            <a:gdLst/>
            <a:ahLst/>
            <a:cxnLst/>
            <a:rect l="l" t="t" r="r" b="b"/>
            <a:pathLst>
              <a:path w="6096000" h="3182272">
                <a:moveTo>
                  <a:pt x="0" y="0"/>
                </a:moveTo>
                <a:lnTo>
                  <a:pt x="6096000" y="0"/>
                </a:lnTo>
                <a:lnTo>
                  <a:pt x="6096000" y="2977881"/>
                </a:lnTo>
                <a:lnTo>
                  <a:pt x="6089100" y="2979305"/>
                </a:lnTo>
                <a:cubicBezTo>
                  <a:pt x="6033641" y="2989882"/>
                  <a:pt x="5988719" y="2996128"/>
                  <a:pt x="5963104" y="2993636"/>
                </a:cubicBezTo>
                <a:cubicBezTo>
                  <a:pt x="5792949" y="3029182"/>
                  <a:pt x="5730547" y="3002240"/>
                  <a:pt x="5622676" y="2993454"/>
                </a:cubicBezTo>
                <a:cubicBezTo>
                  <a:pt x="5358705" y="2975083"/>
                  <a:pt x="5242862" y="2994654"/>
                  <a:pt x="5115732" y="2989671"/>
                </a:cubicBezTo>
                <a:cubicBezTo>
                  <a:pt x="4988602" y="2984687"/>
                  <a:pt x="5029567" y="2975639"/>
                  <a:pt x="4859897" y="2963549"/>
                </a:cubicBezTo>
                <a:lnTo>
                  <a:pt x="4391870" y="2926580"/>
                </a:lnTo>
                <a:cubicBezTo>
                  <a:pt x="4327296" y="2956949"/>
                  <a:pt x="4071930" y="2902434"/>
                  <a:pt x="4051327" y="2902384"/>
                </a:cubicBezTo>
                <a:cubicBezTo>
                  <a:pt x="3968352" y="2908170"/>
                  <a:pt x="3882315" y="2886803"/>
                  <a:pt x="3767876" y="2899218"/>
                </a:cubicBezTo>
                <a:cubicBezTo>
                  <a:pt x="3761563" y="2910695"/>
                  <a:pt x="3759706" y="2886579"/>
                  <a:pt x="3607318" y="2887826"/>
                </a:cubicBezTo>
                <a:cubicBezTo>
                  <a:pt x="3517854" y="2911862"/>
                  <a:pt x="3239059" y="2908898"/>
                  <a:pt x="3200813" y="2916134"/>
                </a:cubicBezTo>
                <a:cubicBezTo>
                  <a:pt x="3125330" y="2921689"/>
                  <a:pt x="3104585" y="2900825"/>
                  <a:pt x="3048226" y="2903616"/>
                </a:cubicBezTo>
                <a:cubicBezTo>
                  <a:pt x="3047198" y="2905512"/>
                  <a:pt x="2972947" y="2922104"/>
                  <a:pt x="2930185" y="2925795"/>
                </a:cubicBezTo>
                <a:cubicBezTo>
                  <a:pt x="2887423" y="2929486"/>
                  <a:pt x="2826842" y="2932273"/>
                  <a:pt x="2791651" y="2925762"/>
                </a:cubicBezTo>
                <a:cubicBezTo>
                  <a:pt x="2641026" y="2907373"/>
                  <a:pt x="2577392" y="2897262"/>
                  <a:pt x="2468125" y="2897565"/>
                </a:cubicBezTo>
                <a:cubicBezTo>
                  <a:pt x="2347953" y="2900676"/>
                  <a:pt x="2483169" y="2941985"/>
                  <a:pt x="2308652" y="2926146"/>
                </a:cubicBezTo>
                <a:cubicBezTo>
                  <a:pt x="2305401" y="2936895"/>
                  <a:pt x="2265130" y="2921533"/>
                  <a:pt x="2228153" y="2918475"/>
                </a:cubicBezTo>
                <a:cubicBezTo>
                  <a:pt x="2170686" y="2920724"/>
                  <a:pt x="2206286" y="2945386"/>
                  <a:pt x="2130469" y="2933502"/>
                </a:cubicBezTo>
                <a:lnTo>
                  <a:pt x="2051835" y="2955169"/>
                </a:lnTo>
                <a:cubicBezTo>
                  <a:pt x="2052153" y="2950872"/>
                  <a:pt x="1934201" y="3004193"/>
                  <a:pt x="1910793" y="3004946"/>
                </a:cubicBezTo>
                <a:lnTo>
                  <a:pt x="1758332" y="3027886"/>
                </a:lnTo>
                <a:cubicBezTo>
                  <a:pt x="1709235" y="3044665"/>
                  <a:pt x="1700383" y="3043257"/>
                  <a:pt x="1649704" y="3051307"/>
                </a:cubicBezTo>
                <a:cubicBezTo>
                  <a:pt x="1599024" y="3059359"/>
                  <a:pt x="1520412" y="3098900"/>
                  <a:pt x="1454257" y="3076192"/>
                </a:cubicBezTo>
                <a:cubicBezTo>
                  <a:pt x="1407884" y="3090545"/>
                  <a:pt x="1414359" y="3062092"/>
                  <a:pt x="1323176" y="3081187"/>
                </a:cubicBezTo>
                <a:cubicBezTo>
                  <a:pt x="1269270" y="3084300"/>
                  <a:pt x="1246499" y="3082073"/>
                  <a:pt x="1231798" y="3083652"/>
                </a:cubicBezTo>
                <a:lnTo>
                  <a:pt x="1128386" y="3096270"/>
                </a:lnTo>
                <a:lnTo>
                  <a:pt x="1087572" y="3101257"/>
                </a:lnTo>
                <a:lnTo>
                  <a:pt x="1075937" y="3104255"/>
                </a:lnTo>
                <a:lnTo>
                  <a:pt x="992872" y="3105385"/>
                </a:lnTo>
                <a:cubicBezTo>
                  <a:pt x="955021" y="3105296"/>
                  <a:pt x="904630" y="3125038"/>
                  <a:pt x="891882" y="3122691"/>
                </a:cubicBezTo>
                <a:cubicBezTo>
                  <a:pt x="784087" y="3112356"/>
                  <a:pt x="829281" y="3133000"/>
                  <a:pt x="715888" y="3127380"/>
                </a:cubicBezTo>
                <a:cubicBezTo>
                  <a:pt x="637116" y="3116268"/>
                  <a:pt x="537472" y="3131012"/>
                  <a:pt x="399964" y="3152096"/>
                </a:cubicBezTo>
                <a:lnTo>
                  <a:pt x="310170" y="3146040"/>
                </a:lnTo>
                <a:lnTo>
                  <a:pt x="251771" y="3165636"/>
                </a:lnTo>
                <a:cubicBezTo>
                  <a:pt x="208442" y="3181313"/>
                  <a:pt x="136178" y="3149360"/>
                  <a:pt x="104780" y="3166182"/>
                </a:cubicBezTo>
                <a:cubicBezTo>
                  <a:pt x="55782" y="3185117"/>
                  <a:pt x="29223" y="3184417"/>
                  <a:pt x="8274" y="3178809"/>
                </a:cubicBezTo>
                <a:lnTo>
                  <a:pt x="0" y="3175916"/>
                </a:lnTo>
                <a:close/>
              </a:path>
            </a:pathLst>
          </a:custGeom>
        </p:spPr>
      </p:pic>
      <p:sp>
        <p:nvSpPr>
          <p:cNvPr id="43" name="Content Placeholder 31">
            <a:extLst>
              <a:ext uri="{FF2B5EF4-FFF2-40B4-BE49-F238E27FC236}">
                <a16:creationId xmlns:a16="http://schemas.microsoft.com/office/drawing/2014/main" id="{DD84599E-6055-6ADB-32A7-A87004100334}"/>
              </a:ext>
            </a:extLst>
          </p:cNvPr>
          <p:cNvSpPr>
            <a:spLocks noGrp="1"/>
          </p:cNvSpPr>
          <p:nvPr>
            <p:ph idx="1"/>
          </p:nvPr>
        </p:nvSpPr>
        <p:spPr>
          <a:xfrm>
            <a:off x="4962631" y="4445020"/>
            <a:ext cx="5813948" cy="2097823"/>
          </a:xfrm>
        </p:spPr>
        <p:txBody>
          <a:bodyPr anchor="ctr">
            <a:normAutofit/>
          </a:bodyPr>
          <a:lstStyle/>
          <a:p>
            <a:pPr marL="0" indent="0">
              <a:buNone/>
            </a:pPr>
            <a:r>
              <a:rPr lang="en-US" sz="2400" b="1" dirty="0">
                <a:solidFill>
                  <a:schemeClr val="accent2"/>
                </a:solidFill>
                <a:effectLst>
                  <a:outerShdw blurRad="38100" dist="38100" dir="2700000" algn="tl">
                    <a:srgbClr val="000000">
                      <a:alpha val="43137"/>
                    </a:srgbClr>
                  </a:outerShdw>
                </a:effectLst>
              </a:rPr>
              <a:t>On </a:t>
            </a:r>
            <a:r>
              <a:rPr lang="en-US" sz="2400" b="1" dirty="0" err="1">
                <a:solidFill>
                  <a:schemeClr val="accent2"/>
                </a:solidFill>
                <a:effectLst>
                  <a:outerShdw blurRad="38100" dist="38100" dir="2700000" algn="tl">
                    <a:srgbClr val="000000">
                      <a:alpha val="43137"/>
                    </a:srgbClr>
                  </a:outerShdw>
                </a:effectLst>
              </a:rPr>
              <a:t>reprend</a:t>
            </a:r>
            <a:r>
              <a:rPr lang="en-US" sz="2400" b="1" dirty="0">
                <a:solidFill>
                  <a:schemeClr val="accent2"/>
                </a:solidFill>
                <a:effectLst>
                  <a:outerShdw blurRad="38100" dist="38100" dir="2700000" algn="tl">
                    <a:srgbClr val="000000">
                      <a:alpha val="43137"/>
                    </a:srgbClr>
                  </a:outerShdw>
                </a:effectLst>
              </a:rPr>
              <a:t> dans 20 minutes</a:t>
            </a:r>
          </a:p>
        </p:txBody>
      </p:sp>
    </p:spTree>
    <p:extLst>
      <p:ext uri="{BB962C8B-B14F-4D97-AF65-F5344CB8AC3E}">
        <p14:creationId xmlns:p14="http://schemas.microsoft.com/office/powerpoint/2010/main" val="129840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Une image contenant capture d’écran, conception&#10;&#10;Description générée automatiquement">
            <a:extLst>
              <a:ext uri="{FF2B5EF4-FFF2-40B4-BE49-F238E27FC236}">
                <a16:creationId xmlns:a16="http://schemas.microsoft.com/office/drawing/2014/main" id="{150C03FB-D60B-EA65-9098-02A4C61C7BE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10" b="-11"/>
          <a:stretch/>
        </p:blipFill>
        <p:spPr>
          <a:xfrm>
            <a:off x="20" y="10"/>
            <a:ext cx="12191980" cy="6866290"/>
          </a:xfrm>
          <a:prstGeom prst="rect">
            <a:avLst/>
          </a:prstGeom>
        </p:spPr>
      </p:pic>
      <p:graphicFrame>
        <p:nvGraphicFramePr>
          <p:cNvPr id="14" name="ZoneTexte 2">
            <a:extLst>
              <a:ext uri="{FF2B5EF4-FFF2-40B4-BE49-F238E27FC236}">
                <a16:creationId xmlns:a16="http://schemas.microsoft.com/office/drawing/2014/main" id="{D7833A76-35EF-C1B1-9705-22C35FD39B2F}"/>
              </a:ext>
            </a:extLst>
          </p:cNvPr>
          <p:cNvGraphicFramePr/>
          <p:nvPr>
            <p:extLst>
              <p:ext uri="{D42A27DB-BD31-4B8C-83A1-F6EECF244321}">
                <p14:modId xmlns:p14="http://schemas.microsoft.com/office/powerpoint/2010/main" val="4147204469"/>
              </p:ext>
            </p:extLst>
          </p:nvPr>
        </p:nvGraphicFramePr>
        <p:xfrm>
          <a:off x="2345267" y="1236300"/>
          <a:ext cx="8799043" cy="3154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511663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1075</Words>
  <Application>Microsoft Office PowerPoint</Application>
  <PresentationFormat>Grand écran</PresentationFormat>
  <Paragraphs>125</Paragraphs>
  <Slides>22</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22</vt:i4>
      </vt:variant>
    </vt:vector>
  </HeadingPairs>
  <TitlesOfParts>
    <vt:vector size="29" baseType="lpstr">
      <vt:lpstr>Aptos</vt:lpstr>
      <vt:lpstr>Aptos Display</vt:lpstr>
      <vt:lpstr>Arial</vt:lpstr>
      <vt:lpstr>Calibri</vt:lpstr>
      <vt:lpstr>Roboto</vt:lpstr>
      <vt:lpstr>Symbol</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Antoine Farchakh</dc:creator>
  <cp:lastModifiedBy>Antoine Farchakh</cp:lastModifiedBy>
  <cp:revision>3</cp:revision>
  <dcterms:created xsi:type="dcterms:W3CDTF">2024-03-29T12:33:04Z</dcterms:created>
  <dcterms:modified xsi:type="dcterms:W3CDTF">2024-04-26T23:23:13Z</dcterms:modified>
</cp:coreProperties>
</file>